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5D05A8-E988-4621-9E8D-D38358A5D0C4}" v="12" dt="2025-09-26T01:17:20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437" y="-54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Franzoni Rodrigues" userId="562c15426778b751" providerId="Windows Live" clId="Web-{CF6614C0-E02D-4D5C-870B-3E64E36EDCD1}"/>
    <pc:docChg chg="modSld">
      <pc:chgData name="Laura Franzoni Rodrigues" userId="562c15426778b751" providerId="Windows Live" clId="Web-{CF6614C0-E02D-4D5C-870B-3E64E36EDCD1}" dt="2023-10-05T03:13:23.426" v="1" actId="20577"/>
      <pc:docMkLst>
        <pc:docMk/>
      </pc:docMkLst>
    </pc:docChg>
  </pc:docChgLst>
  <pc:docChgLst>
    <pc:chgData name="Usuário Convidado" providerId="Windows Live" clId="Web-{D9B647C2-837B-4B15-A8C9-4444A5090AEC}"/>
    <pc:docChg chg="modSld">
      <pc:chgData name="Usuário Convidado" userId="" providerId="Windows Live" clId="Web-{D9B647C2-837B-4B15-A8C9-4444A5090AEC}" dt="2023-10-02T17:26:44.247" v="4" actId="20577"/>
      <pc:docMkLst>
        <pc:docMk/>
      </pc:docMkLst>
      <pc:sldChg chg="modSp">
        <pc:chgData name="Usuário Convidado" userId="" providerId="Windows Live" clId="Web-{D9B647C2-837B-4B15-A8C9-4444A5090AEC}" dt="2023-10-02T17:26:44.247" v="4" actId="20577"/>
        <pc:sldMkLst>
          <pc:docMk/>
          <pc:sldMk cId="3657296450" sldId="256"/>
        </pc:sldMkLst>
      </pc:sldChg>
    </pc:docChg>
  </pc:docChgLst>
  <pc:docChgLst>
    <pc:chgData name="Guest User" providerId="Windows Live" clId="Web-{72EA528F-D9B0-441B-B819-8F2F2F4A934E}"/>
    <pc:docChg chg="addSld delSld modSld">
      <pc:chgData name="Guest User" userId="" providerId="Windows Live" clId="Web-{72EA528F-D9B0-441B-B819-8F2F2F4A934E}" dt="2023-09-21T00:58:20.026" v="431" actId="1076"/>
      <pc:docMkLst>
        <pc:docMk/>
      </pc:docMkLst>
      <pc:sldChg chg="addSp delSp modSp">
        <pc:chgData name="Guest User" userId="" providerId="Windows Live" clId="Web-{72EA528F-D9B0-441B-B819-8F2F2F4A934E}" dt="2023-09-21T00:58:20.026" v="431" actId="1076"/>
        <pc:sldMkLst>
          <pc:docMk/>
          <pc:sldMk cId="3657296450" sldId="256"/>
        </pc:sldMkLst>
      </pc:sldChg>
      <pc:sldChg chg="add del replId">
        <pc:chgData name="Guest User" userId="" providerId="Windows Live" clId="Web-{72EA528F-D9B0-441B-B819-8F2F2F4A934E}" dt="2023-09-21T00:34:35.746" v="58"/>
        <pc:sldMkLst>
          <pc:docMk/>
          <pc:sldMk cId="2837323396" sldId="257"/>
        </pc:sldMkLst>
      </pc:sldChg>
    </pc:docChg>
  </pc:docChgLst>
  <pc:docChgLst>
    <pc:chgData name="Laura Franzoni Rodrigues" userId="562c15426778b751" providerId="Windows Live" clId="Web-{6F65EBFD-34FD-4816-8D1A-1AE9B5269E8C}"/>
    <pc:docChg chg="modSld">
      <pc:chgData name="Laura Franzoni Rodrigues" userId="562c15426778b751" providerId="Windows Live" clId="Web-{6F65EBFD-34FD-4816-8D1A-1AE9B5269E8C}" dt="2023-10-05T03:17:04.222" v="38" actId="1076"/>
      <pc:docMkLst>
        <pc:docMk/>
      </pc:docMkLst>
      <pc:sldChg chg="delSp modSp">
        <pc:chgData name="Laura Franzoni Rodrigues" userId="562c15426778b751" providerId="Windows Live" clId="Web-{6F65EBFD-34FD-4816-8D1A-1AE9B5269E8C}" dt="2023-10-05T03:17:04.222" v="38" actId="1076"/>
        <pc:sldMkLst>
          <pc:docMk/>
          <pc:sldMk cId="3657296450" sldId="256"/>
        </pc:sldMkLst>
      </pc:sldChg>
    </pc:docChg>
  </pc:docChgLst>
  <pc:docChgLst>
    <pc:chgData name="Daniel Corrêa" userId="022caabac992b7dc" providerId="LiveId" clId="{E26B65A8-2A40-4C10-B4BB-F5E181FA594A}"/>
    <pc:docChg chg="custSel modSld">
      <pc:chgData name="Daniel Corrêa" userId="022caabac992b7dc" providerId="LiveId" clId="{E26B65A8-2A40-4C10-B4BB-F5E181FA594A}" dt="2024-10-06T17:34:11.496" v="37" actId="1036"/>
      <pc:docMkLst>
        <pc:docMk/>
      </pc:docMkLst>
      <pc:sldChg chg="addSp delSp modSp mod">
        <pc:chgData name="Daniel Corrêa" userId="022caabac992b7dc" providerId="LiveId" clId="{E26B65A8-2A40-4C10-B4BB-F5E181FA594A}" dt="2024-10-06T17:34:11.496" v="37" actId="1036"/>
        <pc:sldMkLst>
          <pc:docMk/>
          <pc:sldMk cId="3657296450" sldId="256"/>
        </pc:sldMkLst>
      </pc:sldChg>
    </pc:docChg>
  </pc:docChgLst>
  <pc:docChgLst>
    <pc:chgData name="Usuário Convidado" providerId="Windows Live" clId="Web-{1637FD09-DE03-4E08-A6F8-76BC9E631FB7}"/>
    <pc:docChg chg="modSld">
      <pc:chgData name="Usuário Convidado" userId="" providerId="Windows Live" clId="Web-{1637FD09-DE03-4E08-A6F8-76BC9E631FB7}" dt="2023-10-05T13:27:53.094" v="5" actId="1076"/>
      <pc:docMkLst>
        <pc:docMk/>
      </pc:docMkLst>
      <pc:sldChg chg="addSp modSp">
        <pc:chgData name="Usuário Convidado" userId="" providerId="Windows Live" clId="Web-{1637FD09-DE03-4E08-A6F8-76BC9E631FB7}" dt="2023-10-05T13:27:53.094" v="5" actId="1076"/>
        <pc:sldMkLst>
          <pc:docMk/>
          <pc:sldMk cId="3657296450" sldId="256"/>
        </pc:sldMkLst>
      </pc:sldChg>
    </pc:docChg>
  </pc:docChgLst>
  <pc:docChgLst>
    <pc:chgData name="Usuário Convidado" providerId="Windows Live" clId="Web-{B43E6593-3434-44AB-9121-5092A10B753D}"/>
    <pc:docChg chg="modSld">
      <pc:chgData name="Usuário Convidado" userId="" providerId="Windows Live" clId="Web-{B43E6593-3434-44AB-9121-5092A10B753D}" dt="2023-10-05T13:30:05.582" v="5" actId="14100"/>
      <pc:docMkLst>
        <pc:docMk/>
      </pc:docMkLst>
    </pc:docChg>
  </pc:docChgLst>
  <pc:docChgLst>
    <pc:chgData name="Higor Roizenblit" userId="f5e9dbc29125d990" providerId="Windows Live" clId="Web-{2797565A-DD3E-40B5-8B40-7E4395A774E1}"/>
    <pc:docChg chg="modSld">
      <pc:chgData name="Higor Roizenblit" userId="f5e9dbc29125d990" providerId="Windows Live" clId="Web-{2797565A-DD3E-40B5-8B40-7E4395A774E1}" dt="2023-10-05T21:31:07.552" v="0"/>
      <pc:docMkLst>
        <pc:docMk/>
      </pc:docMkLst>
      <pc:sldChg chg="delSp">
        <pc:chgData name="Higor Roizenblit" userId="f5e9dbc29125d990" providerId="Windows Live" clId="Web-{2797565A-DD3E-40B5-8B40-7E4395A774E1}" dt="2023-10-05T21:31:07.552" v="0"/>
        <pc:sldMkLst>
          <pc:docMk/>
          <pc:sldMk cId="3657296450" sldId="256"/>
        </pc:sldMkLst>
      </pc:sldChg>
    </pc:docChg>
  </pc:docChgLst>
  <pc:docChgLst>
    <pc:chgData name="Giovana Zufelato" userId="1b50b206c5c2fe79" providerId="LiveId" clId="{B38FD484-660D-4B55-847B-7DB5927B37B6}"/>
    <pc:docChg chg="modSld">
      <pc:chgData name="Giovana Zufelato" userId="1b50b206c5c2fe79" providerId="LiveId" clId="{B38FD484-660D-4B55-847B-7DB5927B37B6}" dt="2023-09-27T10:56:05.518" v="101" actId="1076"/>
      <pc:docMkLst>
        <pc:docMk/>
      </pc:docMkLst>
      <pc:sldChg chg="modSp mod">
        <pc:chgData name="Giovana Zufelato" userId="1b50b206c5c2fe79" providerId="LiveId" clId="{B38FD484-660D-4B55-847B-7DB5927B37B6}" dt="2023-09-27T10:56:05.518" v="101" actId="1076"/>
        <pc:sldMkLst>
          <pc:docMk/>
          <pc:sldMk cId="3657296450" sldId="256"/>
        </pc:sldMkLst>
      </pc:sldChg>
    </pc:docChg>
  </pc:docChgLst>
  <pc:docChgLst>
    <pc:chgData name="Daniel Corrêa" userId="022caabac992b7dc" providerId="LiveId" clId="{B876D289-6097-4BC6-8EB3-B6F132B9A6BD}"/>
    <pc:docChg chg="undo custSel modSld">
      <pc:chgData name="Daniel Corrêa" userId="022caabac992b7dc" providerId="LiveId" clId="{B876D289-6097-4BC6-8EB3-B6F132B9A6BD}" dt="2023-10-05T21:39:24.997" v="350" actId="6549"/>
      <pc:docMkLst>
        <pc:docMk/>
      </pc:docMkLst>
      <pc:sldChg chg="addSp delSp modSp mod">
        <pc:chgData name="Daniel Corrêa" userId="022caabac992b7dc" providerId="LiveId" clId="{B876D289-6097-4BC6-8EB3-B6F132B9A6BD}" dt="2023-10-05T21:39:24.997" v="350" actId="6549"/>
        <pc:sldMkLst>
          <pc:docMk/>
          <pc:sldMk cId="3657296450" sldId="256"/>
        </pc:sldMkLst>
      </pc:sldChg>
    </pc:docChg>
  </pc:docChgLst>
  <pc:docChgLst>
    <pc:chgData name="Daniel Corrêa" userId="022caabac992b7dc" providerId="LiveId" clId="{FAA32A96-B9F3-426A-8ED0-B5B421EFCA44}"/>
    <pc:docChg chg="undo custSel modSld">
      <pc:chgData name="Daniel Corrêa" userId="022caabac992b7dc" providerId="LiveId" clId="{FAA32A96-B9F3-426A-8ED0-B5B421EFCA44}" dt="2025-09-26T01:19:54.201" v="583" actId="14100"/>
      <pc:docMkLst>
        <pc:docMk/>
      </pc:docMkLst>
      <pc:sldChg chg="addSp delSp modSp mod">
        <pc:chgData name="Daniel Corrêa" userId="022caabac992b7dc" providerId="LiveId" clId="{FAA32A96-B9F3-426A-8ED0-B5B421EFCA44}" dt="2025-09-26T01:19:54.201" v="583" actId="14100"/>
        <pc:sldMkLst>
          <pc:docMk/>
          <pc:sldMk cId="3657296450" sldId="256"/>
        </pc:sldMkLst>
        <pc:spChg chg="del mod">
          <ac:chgData name="Daniel Corrêa" userId="022caabac992b7dc" providerId="LiveId" clId="{FAA32A96-B9F3-426A-8ED0-B5B421EFCA44}" dt="2025-09-26T01:15:00.516" v="545" actId="478"/>
          <ac:spMkLst>
            <pc:docMk/>
            <pc:sldMk cId="3657296450" sldId="256"/>
            <ac:spMk id="5" creationId="{1279BD53-4BB5-9CE6-867E-19E7D832B294}"/>
          </ac:spMkLst>
        </pc:spChg>
        <pc:spChg chg="del mod">
          <ac:chgData name="Daniel Corrêa" userId="022caabac992b7dc" providerId="LiveId" clId="{FAA32A96-B9F3-426A-8ED0-B5B421EFCA44}" dt="2025-09-26T01:15:00.516" v="545" actId="478"/>
          <ac:spMkLst>
            <pc:docMk/>
            <pc:sldMk cId="3657296450" sldId="256"/>
            <ac:spMk id="6" creationId="{AD54CC7F-B7C8-FFFA-F57A-9D91770DC55D}"/>
          </ac:spMkLst>
        </pc:spChg>
        <pc:spChg chg="add mod">
          <ac:chgData name="Daniel Corrêa" userId="022caabac992b7dc" providerId="LiveId" clId="{FAA32A96-B9F3-426A-8ED0-B5B421EFCA44}" dt="2025-09-26T01:15:01.398" v="546"/>
          <ac:spMkLst>
            <pc:docMk/>
            <pc:sldMk cId="3657296450" sldId="256"/>
            <ac:spMk id="7" creationId="{7AF330E1-73AB-AC21-172A-515543B6A274}"/>
          </ac:spMkLst>
        </pc:spChg>
        <pc:spChg chg="del mod">
          <ac:chgData name="Daniel Corrêa" userId="022caabac992b7dc" providerId="LiveId" clId="{FAA32A96-B9F3-426A-8ED0-B5B421EFCA44}" dt="2025-09-26T01:16:41.758" v="561" actId="478"/>
          <ac:spMkLst>
            <pc:docMk/>
            <pc:sldMk cId="3657296450" sldId="256"/>
            <ac:spMk id="9" creationId="{E5A30FB5-4885-5226-53BD-B54D8A63344F}"/>
          </ac:spMkLst>
        </pc:spChg>
        <pc:spChg chg="add del mod">
          <ac:chgData name="Daniel Corrêa" userId="022caabac992b7dc" providerId="LiveId" clId="{FAA32A96-B9F3-426A-8ED0-B5B421EFCA44}" dt="2025-09-26T00:54:09.415" v="543" actId="478"/>
          <ac:spMkLst>
            <pc:docMk/>
            <pc:sldMk cId="3657296450" sldId="256"/>
            <ac:spMk id="17" creationId="{297C6A5F-ED1C-A435-1C07-22AC0E1195C5}"/>
          </ac:spMkLst>
        </pc:spChg>
        <pc:spChg chg="add mod">
          <ac:chgData name="Daniel Corrêa" userId="022caabac992b7dc" providerId="LiveId" clId="{FAA32A96-B9F3-426A-8ED0-B5B421EFCA44}" dt="2025-09-26T01:16:42.664" v="562"/>
          <ac:spMkLst>
            <pc:docMk/>
            <pc:sldMk cId="3657296450" sldId="256"/>
            <ac:spMk id="24" creationId="{CF8C464D-CE39-6DF3-8C3A-43B2ECF2E1AF}"/>
          </ac:spMkLst>
        </pc:spChg>
        <pc:spChg chg="add mod">
          <ac:chgData name="Daniel Corrêa" userId="022caabac992b7dc" providerId="LiveId" clId="{FAA32A96-B9F3-426A-8ED0-B5B421EFCA44}" dt="2025-09-26T01:16:42.664" v="562"/>
          <ac:spMkLst>
            <pc:docMk/>
            <pc:sldMk cId="3657296450" sldId="256"/>
            <ac:spMk id="25" creationId="{44BF19CC-01CD-DDA5-8E0B-AE749A00F694}"/>
          </ac:spMkLst>
        </pc:spChg>
        <pc:spChg chg="add mod">
          <ac:chgData name="Daniel Corrêa" userId="022caabac992b7dc" providerId="LiveId" clId="{FAA32A96-B9F3-426A-8ED0-B5B421EFCA44}" dt="2025-09-26T01:17:09.233" v="563"/>
          <ac:spMkLst>
            <pc:docMk/>
            <pc:sldMk cId="3657296450" sldId="256"/>
            <ac:spMk id="26" creationId="{90B1B722-11D6-696E-BA5E-22AB20299D9C}"/>
          </ac:spMkLst>
        </pc:spChg>
        <pc:graphicFrameChg chg="mod modGraphic">
          <ac:chgData name="Daniel Corrêa" userId="022caabac992b7dc" providerId="LiveId" clId="{FAA32A96-B9F3-426A-8ED0-B5B421EFCA44}" dt="2025-09-26T01:19:07.428" v="573" actId="14100"/>
          <ac:graphicFrameMkLst>
            <pc:docMk/>
            <pc:sldMk cId="3657296450" sldId="256"/>
            <ac:graphicFrameMk id="3" creationId="{BBF2403B-B3B3-2491-806F-FF518CA660E9}"/>
          </ac:graphicFrameMkLst>
        </pc:graphicFrameChg>
        <pc:graphicFrameChg chg="mod modGraphic">
          <ac:chgData name="Daniel Corrêa" userId="022caabac992b7dc" providerId="LiveId" clId="{FAA32A96-B9F3-426A-8ED0-B5B421EFCA44}" dt="2025-09-26T01:19:16.081" v="575" actId="14100"/>
          <ac:graphicFrameMkLst>
            <pc:docMk/>
            <pc:sldMk cId="3657296450" sldId="256"/>
            <ac:graphicFrameMk id="4" creationId="{FAC28135-138F-A791-C741-22A094029145}"/>
          </ac:graphicFrameMkLst>
        </pc:graphicFrameChg>
        <pc:graphicFrameChg chg="mod modGraphic">
          <ac:chgData name="Daniel Corrêa" userId="022caabac992b7dc" providerId="LiveId" clId="{FAA32A96-B9F3-426A-8ED0-B5B421EFCA44}" dt="2025-09-26T01:19:31.983" v="579" actId="14100"/>
          <ac:graphicFrameMkLst>
            <pc:docMk/>
            <pc:sldMk cId="3657296450" sldId="256"/>
            <ac:graphicFrameMk id="8" creationId="{F38AADA1-4B87-D298-72AA-7C3F0C9E0333}"/>
          </ac:graphicFrameMkLst>
        </pc:graphicFrameChg>
        <pc:graphicFrameChg chg="mod modGraphic">
          <ac:chgData name="Daniel Corrêa" userId="022caabac992b7dc" providerId="LiveId" clId="{FAA32A96-B9F3-426A-8ED0-B5B421EFCA44}" dt="2025-09-26T01:19:54.201" v="583" actId="14100"/>
          <ac:graphicFrameMkLst>
            <pc:docMk/>
            <pc:sldMk cId="3657296450" sldId="256"/>
            <ac:graphicFrameMk id="11" creationId="{C0A006EC-0633-0E0B-BBEC-227D9A21D94A}"/>
          </ac:graphicFrameMkLst>
        </pc:graphicFrameChg>
        <pc:graphicFrameChg chg="mod modGraphic">
          <ac:chgData name="Daniel Corrêa" userId="022caabac992b7dc" providerId="LiveId" clId="{FAA32A96-B9F3-426A-8ED0-B5B421EFCA44}" dt="2025-09-26T01:19:44.567" v="581" actId="14100"/>
          <ac:graphicFrameMkLst>
            <pc:docMk/>
            <pc:sldMk cId="3657296450" sldId="256"/>
            <ac:graphicFrameMk id="13" creationId="{26FD0932-9403-FBC6-A8D2-A41D34DC2BBF}"/>
          </ac:graphicFrameMkLst>
        </pc:graphicFrameChg>
        <pc:graphicFrameChg chg="mod modGraphic">
          <ac:chgData name="Daniel Corrêa" userId="022caabac992b7dc" providerId="LiveId" clId="{FAA32A96-B9F3-426A-8ED0-B5B421EFCA44}" dt="2025-09-26T01:19:23.861" v="577" actId="14100"/>
          <ac:graphicFrameMkLst>
            <pc:docMk/>
            <pc:sldMk cId="3657296450" sldId="256"/>
            <ac:graphicFrameMk id="14" creationId="{D247781F-E174-C94F-3669-354FFEC6B3DB}"/>
          </ac:graphicFrameMkLst>
        </pc:graphicFrameChg>
        <pc:picChg chg="add del mod">
          <ac:chgData name="Daniel Corrêa" userId="022caabac992b7dc" providerId="LiveId" clId="{FAA32A96-B9F3-426A-8ED0-B5B421EFCA44}" dt="2025-09-26T01:15:00.516" v="545" actId="478"/>
          <ac:picMkLst>
            <pc:docMk/>
            <pc:sldMk cId="3657296450" sldId="256"/>
            <ac:picMk id="12" creationId="{9B7C7530-6659-6BF9-7B01-C0FBAD869FFD}"/>
          </ac:picMkLst>
        </pc:picChg>
        <pc:picChg chg="add del mod modCrop">
          <ac:chgData name="Daniel Corrêa" userId="022caabac992b7dc" providerId="LiveId" clId="{FAA32A96-B9F3-426A-8ED0-B5B421EFCA44}" dt="2025-09-26T01:15:00.516" v="545" actId="478"/>
          <ac:picMkLst>
            <pc:docMk/>
            <pc:sldMk cId="3657296450" sldId="256"/>
            <ac:picMk id="15" creationId="{08E61CCD-33B4-7E2F-72D3-9D55CC41D1F7}"/>
          </ac:picMkLst>
        </pc:picChg>
        <pc:picChg chg="mod">
          <ac:chgData name="Daniel Corrêa" userId="022caabac992b7dc" providerId="LiveId" clId="{FAA32A96-B9F3-426A-8ED0-B5B421EFCA44}" dt="2025-09-26T01:16:38.019" v="560" actId="1038"/>
          <ac:picMkLst>
            <pc:docMk/>
            <pc:sldMk cId="3657296450" sldId="256"/>
            <ac:picMk id="16" creationId="{35AF0D1B-A560-DEC3-B2BF-738631283C81}"/>
          </ac:picMkLst>
        </pc:picChg>
        <pc:picChg chg="add mod">
          <ac:chgData name="Daniel Corrêa" userId="022caabac992b7dc" providerId="LiveId" clId="{FAA32A96-B9F3-426A-8ED0-B5B421EFCA44}" dt="2025-09-26T01:15:28.467" v="547"/>
          <ac:picMkLst>
            <pc:docMk/>
            <pc:sldMk cId="3657296450" sldId="256"/>
            <ac:picMk id="17" creationId="{99C505A3-D3D1-66E1-2A3A-5DFB4BD6A66A}"/>
          </ac:picMkLst>
        </pc:picChg>
        <pc:picChg chg="add mod">
          <ac:chgData name="Daniel Corrêa" userId="022caabac992b7dc" providerId="LiveId" clId="{FAA32A96-B9F3-426A-8ED0-B5B421EFCA44}" dt="2025-09-26T01:15:28.467" v="547"/>
          <ac:picMkLst>
            <pc:docMk/>
            <pc:sldMk cId="3657296450" sldId="256"/>
            <ac:picMk id="18" creationId="{1DE16E33-4846-ED64-38E7-E736E2C87EDC}"/>
          </ac:picMkLst>
        </pc:picChg>
        <pc:picChg chg="add del mod">
          <ac:chgData name="Daniel Corrêa" userId="022caabac992b7dc" providerId="LiveId" clId="{FAA32A96-B9F3-426A-8ED0-B5B421EFCA44}" dt="2025-09-26T01:15:00.516" v="545" actId="478"/>
          <ac:picMkLst>
            <pc:docMk/>
            <pc:sldMk cId="3657296450" sldId="256"/>
            <ac:picMk id="20" creationId="{CF55B01F-20DF-491E-1A6B-D75C64431AF3}"/>
          </ac:picMkLst>
        </pc:picChg>
        <pc:picChg chg="add mod">
          <ac:chgData name="Daniel Corrêa" userId="022caabac992b7dc" providerId="LiveId" clId="{FAA32A96-B9F3-426A-8ED0-B5B421EFCA44}" dt="2025-09-26T01:15:28.467" v="547"/>
          <ac:picMkLst>
            <pc:docMk/>
            <pc:sldMk cId="3657296450" sldId="256"/>
            <ac:picMk id="21" creationId="{3468D907-EEC2-21CD-7E8E-60B81A32A873}"/>
          </ac:picMkLst>
        </pc:picChg>
        <pc:picChg chg="add del mod">
          <ac:chgData name="Daniel Corrêa" userId="022caabac992b7dc" providerId="LiveId" clId="{FAA32A96-B9F3-426A-8ED0-B5B421EFCA44}" dt="2025-09-26T01:15:00.516" v="545" actId="478"/>
          <ac:picMkLst>
            <pc:docMk/>
            <pc:sldMk cId="3657296450" sldId="256"/>
            <ac:picMk id="22" creationId="{82A16E3D-9A4E-62B6-C9B4-4522BC497EC7}"/>
          </ac:picMkLst>
        </pc:picChg>
        <pc:picChg chg="add mod">
          <ac:chgData name="Daniel Corrêa" userId="022caabac992b7dc" providerId="LiveId" clId="{FAA32A96-B9F3-426A-8ED0-B5B421EFCA44}" dt="2025-09-26T01:15:28.467" v="547"/>
          <ac:picMkLst>
            <pc:docMk/>
            <pc:sldMk cId="3657296450" sldId="256"/>
            <ac:picMk id="23" creationId="{D6303888-1106-812C-E175-2C9E8E2C81DA}"/>
          </ac:picMkLst>
        </pc:picChg>
        <pc:picChg chg="mod">
          <ac:chgData name="Daniel Corrêa" userId="022caabac992b7dc" providerId="LiveId" clId="{FAA32A96-B9F3-426A-8ED0-B5B421EFCA44}" dt="2025-09-26T01:17:20.158" v="570" actId="1037"/>
          <ac:picMkLst>
            <pc:docMk/>
            <pc:sldMk cId="3657296450" sldId="256"/>
            <ac:picMk id="1026" creationId="{88A244BB-F703-F204-CEFE-CD8CC0A77D95}"/>
          </ac:picMkLst>
        </pc:picChg>
      </pc:sldChg>
    </pc:docChg>
  </pc:docChgLst>
  <pc:docChgLst>
    <pc:chgData name="Usuário Convidado" providerId="Windows Live" clId="Web-{F1D2E98F-FFBF-4D04-B58A-16C86B0F4331}"/>
    <pc:docChg chg="modSld">
      <pc:chgData name="Usuário Convidado" userId="" providerId="Windows Live" clId="Web-{F1D2E98F-FFBF-4D04-B58A-16C86B0F4331}" dt="2023-09-25T17:19:06.760" v="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555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18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0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97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12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1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683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79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93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33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68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23DA-6FE2-43C0-836B-6EA0EBB6BE59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859F1-07D5-42FA-9808-2AB04E7457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37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uadro e poster Foto personalizada - Quadrorama">
            <a:extLst>
              <a:ext uri="{FF2B5EF4-FFF2-40B4-BE49-F238E27FC236}">
                <a16:creationId xmlns:a16="http://schemas.microsoft.com/office/drawing/2014/main" id="{88A244BB-F703-F204-CEFE-CD8CC0A77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8014" y="3889158"/>
            <a:ext cx="3154986" cy="446731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9A0325A-9192-002B-CD66-2DFAD6E02C46}"/>
              </a:ext>
            </a:extLst>
          </p:cNvPr>
          <p:cNvSpPr txBox="1"/>
          <p:nvPr/>
        </p:nvSpPr>
        <p:spPr>
          <a:xfrm>
            <a:off x="29211025" y="7338647"/>
            <a:ext cx="2349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/>
              <a:t>1º autor/apresentador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35AF0D1B-A560-DEC3-B2BF-738631283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216" y="3912119"/>
            <a:ext cx="1877882" cy="2302087"/>
          </a:xfrm>
          <a:prstGeom prst="rect">
            <a:avLst/>
          </a:prstGeom>
        </p:spPr>
      </p:pic>
      <p:sp>
        <p:nvSpPr>
          <p:cNvPr id="39" name="CaixaDeTexto 38">
            <a:extLst>
              <a:ext uri="{FF2B5EF4-FFF2-40B4-BE49-F238E27FC236}">
                <a16:creationId xmlns:a16="http://schemas.microsoft.com/office/drawing/2014/main" id="{C3F1AC60-FEA6-1A0E-45F1-C66638C07041}"/>
              </a:ext>
            </a:extLst>
          </p:cNvPr>
          <p:cNvSpPr txBox="1"/>
          <p:nvPr/>
        </p:nvSpPr>
        <p:spPr>
          <a:xfrm>
            <a:off x="3326012" y="7922603"/>
            <a:ext cx="184731" cy="101566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pt-BR" sz="6000" b="1">
              <a:highlight>
                <a:srgbClr val="00FFFF"/>
              </a:highlight>
              <a:cs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94D39D8-9E0A-D244-0B98-54E43A3F1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1797" y="40669017"/>
            <a:ext cx="1877882" cy="230208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BF2403B-B3B3-2491-806F-FF518CA66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515637"/>
              </p:ext>
            </p:extLst>
          </p:nvPr>
        </p:nvGraphicFramePr>
        <p:xfrm>
          <a:off x="679938" y="8727945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3165655376"/>
                    </a:ext>
                  </a:extLst>
                </a:gridCol>
              </a:tblGrid>
              <a:tr h="10539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INTRODUÇÃO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71320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C28135-138F-A791-C741-22A0940291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424345"/>
              </p:ext>
            </p:extLst>
          </p:nvPr>
        </p:nvGraphicFramePr>
        <p:xfrm>
          <a:off x="679938" y="13322407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2904572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OBJETIVOS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15838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38AADA1-4B87-D298-72AA-7C3F0C9E0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387356"/>
              </p:ext>
            </p:extLst>
          </p:nvPr>
        </p:nvGraphicFramePr>
        <p:xfrm>
          <a:off x="679938" y="19300296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1919653372"/>
                    </a:ext>
                  </a:extLst>
                </a:gridCol>
              </a:tblGrid>
              <a:tr h="10539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RESULTADOS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6682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0A006EC-0633-0E0B-BBEC-227D9A21D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573990"/>
              </p:ext>
            </p:extLst>
          </p:nvPr>
        </p:nvGraphicFramePr>
        <p:xfrm>
          <a:off x="679938" y="36758889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34997690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REFERÊNCIAS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98505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6FD0932-9403-FBC6-A8D2-A41D34DC2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064528"/>
              </p:ext>
            </p:extLst>
          </p:nvPr>
        </p:nvGraphicFramePr>
        <p:xfrm>
          <a:off x="679938" y="33164624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594099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CONCLUSÃO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897307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247781F-E174-C94F-3669-354FFEC6B3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387564"/>
              </p:ext>
            </p:extLst>
          </p:nvPr>
        </p:nvGraphicFramePr>
        <p:xfrm>
          <a:off x="679938" y="16296949"/>
          <a:ext cx="31089600" cy="106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0">
                  <a:extLst>
                    <a:ext uri="{9D8B030D-6E8A-4147-A177-3AD203B41FA5}">
                      <a16:colId xmlns:a16="http://schemas.microsoft.com/office/drawing/2014/main" val="21402083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MATERIAIS E MÉTODOS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114394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8CA9C73-5E01-4E36-AA26-A33BF9AED333}"/>
              </a:ext>
            </a:extLst>
          </p:cNvPr>
          <p:cNvSpPr txBox="1"/>
          <p:nvPr/>
        </p:nvSpPr>
        <p:spPr>
          <a:xfrm>
            <a:off x="14828044" y="2137171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CaixaDeTexto 9">
            <a:extLst>
              <a:ext uri="{FF2B5EF4-FFF2-40B4-BE49-F238E27FC236}">
                <a16:creationId xmlns:a16="http://schemas.microsoft.com/office/drawing/2014/main" id="{7AF330E1-73AB-AC21-172A-515543B6A274}"/>
              </a:ext>
            </a:extLst>
          </p:cNvPr>
          <p:cNvSpPr txBox="1"/>
          <p:nvPr/>
        </p:nvSpPr>
        <p:spPr>
          <a:xfrm>
            <a:off x="3516028" y="21347112"/>
            <a:ext cx="25050622" cy="8785373"/>
          </a:xfrm>
          <a:prstGeom prst="rect">
            <a:avLst/>
          </a:prstGeom>
          <a:noFill/>
        </p:spPr>
        <p:txBody>
          <a:bodyPr wrap="square" lIns="78378" tIns="39189" rIns="78378" bIns="39189" rtlCol="0" anchor="t">
            <a:spAutoFit/>
          </a:bodyPr>
          <a:lstStyle>
            <a:defPPr>
              <a:defRPr lang="pt-BR"/>
            </a:defPPr>
            <a:lvl1pPr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057400" indent="-16002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4114800" indent="-32004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6172200" indent="-48006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8229600" indent="-64008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PREZADO ALUNO, </a:t>
            </a:r>
            <a:r>
              <a:rPr lang="pt-BR" sz="9429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  <a:ea typeface="+mn-lt"/>
                <a:cs typeface="+mn-lt"/>
              </a:rPr>
              <a:t>NÃO EDITE AQUI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SEU BANNER</a:t>
            </a:r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, BAIXE O ARQUIVO E TRABALHE COM ELE NO SEU COMPUTADOR,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COMO INDICADO NO FORMULÁRIO DE INSCRIÇÃO</a:t>
            </a:r>
          </a:p>
          <a:p>
            <a:pPr algn="ctr"/>
            <a:endParaRPr lang="pt-BR" sz="9429" dirty="0">
              <a:solidFill>
                <a:srgbClr val="FF0000"/>
              </a:solidFill>
              <a:highlight>
                <a:srgbClr val="FFFF00"/>
              </a:highlight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C0C0C0"/>
                </a:highlight>
                <a:ea typeface="Calibri" panose="020F0502020204030204"/>
                <a:cs typeface="Calibri" panose="020F0502020204030204"/>
              </a:rPr>
              <a:t>Atenciosamente, Prof. Dr. Daniel H.A. Corrêa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99C505A3-D3D1-66E1-2A3A-5DFB4BD6A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11" y="5104"/>
            <a:ext cx="32356425" cy="3609975"/>
          </a:xfrm>
          <a:prstGeom prst="rect">
            <a:avLst/>
          </a:prstGeom>
        </p:spPr>
      </p:pic>
      <p:pic>
        <p:nvPicPr>
          <p:cNvPr id="18" name="Imagem 17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1DE16E33-4846-ED64-38E7-E736E2C87E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6921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Imagem 20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3468D907-EEC2-21CD-7E8E-60B81A32A8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562857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" descr="E-book - Endodontia | Pós-Graduação Odontologia - SLMandic - LPs">
            <a:extLst>
              <a:ext uri="{FF2B5EF4-FFF2-40B4-BE49-F238E27FC236}">
                <a16:creationId xmlns:a16="http://schemas.microsoft.com/office/drawing/2014/main" id="{D6303888-1106-812C-E175-2C9E8E2C8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993" y="187363"/>
            <a:ext cx="3066099" cy="32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5">
            <a:extLst>
              <a:ext uri="{FF2B5EF4-FFF2-40B4-BE49-F238E27FC236}">
                <a16:creationId xmlns:a16="http://schemas.microsoft.com/office/drawing/2014/main" id="{CF8C464D-CE39-6DF3-8C3A-43B2ECF2E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745" y="5507463"/>
            <a:ext cx="21737954" cy="65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Email do 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autor</a:t>
            </a: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 principal/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apresentador</a:t>
            </a:r>
            <a:endParaRPr lang="en-US" sz="2969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44BF19CC-01CD-DDA5-8E0B-AE749A00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363" y="4434789"/>
            <a:ext cx="20454260" cy="85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pt-BR" sz="4629" dirty="0">
                <a:latin typeface="+mn-lt"/>
                <a:cs typeface="Arial" charset="0"/>
              </a:rPr>
              <a:t>Autores </a:t>
            </a:r>
            <a:r>
              <a:rPr lang="pt-BR" sz="2600" dirty="0">
                <a:latin typeface="+mn-lt"/>
              </a:rPr>
              <a:t>(1º autor/apresentador sublinhado)</a:t>
            </a:r>
            <a:r>
              <a:rPr lang="pt-BR" sz="2600" dirty="0">
                <a:latin typeface="+mn-lt"/>
                <a:cs typeface="Arial" charset="0"/>
              </a:rPr>
              <a:t> </a:t>
            </a:r>
            <a:endParaRPr lang="en-US" sz="2600" dirty="0">
              <a:latin typeface="+mn-lt"/>
              <a:cs typeface="Arial" charset="0"/>
            </a:endParaRPr>
          </a:p>
        </p:txBody>
      </p:sp>
      <p:sp>
        <p:nvSpPr>
          <p:cNvPr id="26" name="CaixaDeTexto 5">
            <a:extLst>
              <a:ext uri="{FF2B5EF4-FFF2-40B4-BE49-F238E27FC236}">
                <a16:creationId xmlns:a16="http://schemas.microsoft.com/office/drawing/2014/main" id="{90B1B722-11D6-696E-BA5E-22AB20299D9C}"/>
              </a:ext>
            </a:extLst>
          </p:cNvPr>
          <p:cNvSpPr txBox="1"/>
          <p:nvPr/>
        </p:nvSpPr>
        <p:spPr>
          <a:xfrm>
            <a:off x="15184145" y="3807796"/>
            <a:ext cx="2011358" cy="1002473"/>
          </a:xfrm>
          <a:prstGeom prst="rect">
            <a:avLst/>
          </a:prstGeom>
          <a:noFill/>
        </p:spPr>
        <p:txBody>
          <a:bodyPr wrap="none" lIns="78378" tIns="39189" rIns="78378" bIns="39189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 dirty="0">
                <a:ea typeface="Calibri"/>
                <a:cs typeface="Calibri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657296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</TotalTime>
  <Words>65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Corrêa</dc:creator>
  <cp:lastModifiedBy>Daniel Corrêa</cp:lastModifiedBy>
  <cp:revision>3</cp:revision>
  <dcterms:created xsi:type="dcterms:W3CDTF">2023-09-14T19:00:34Z</dcterms:created>
  <dcterms:modified xsi:type="dcterms:W3CDTF">2025-09-26T01:19:55Z</dcterms:modified>
</cp:coreProperties>
</file>