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2399288" cy="44999275"/>
  <p:notesSz cx="7104063" cy="10234613"/>
  <p:defaultTextStyle>
    <a:defPPr>
      <a:defRPr lang="pt-BR"/>
    </a:defPPr>
    <a:lvl1pPr algn="l" defTabSz="4114800" rtl="0" fontAlgn="base">
      <a:spcBef>
        <a:spcPct val="0"/>
      </a:spcBef>
      <a:spcAft>
        <a:spcPct val="0"/>
      </a:spcAft>
      <a:defRPr sz="8100" kern="1200">
        <a:solidFill>
          <a:schemeClr val="tx1"/>
        </a:solidFill>
        <a:latin typeface="Arial" charset="0"/>
        <a:ea typeface="+mn-ea"/>
        <a:cs typeface="+mn-cs"/>
      </a:defRPr>
    </a:lvl1pPr>
    <a:lvl2pPr marL="2057400" indent="-1600200" algn="l" defTabSz="4114800" rtl="0" fontAlgn="base">
      <a:spcBef>
        <a:spcPct val="0"/>
      </a:spcBef>
      <a:spcAft>
        <a:spcPct val="0"/>
      </a:spcAft>
      <a:defRPr sz="8100" kern="1200">
        <a:solidFill>
          <a:schemeClr val="tx1"/>
        </a:solidFill>
        <a:latin typeface="Arial" charset="0"/>
        <a:ea typeface="+mn-ea"/>
        <a:cs typeface="+mn-cs"/>
      </a:defRPr>
    </a:lvl2pPr>
    <a:lvl3pPr marL="4114800" indent="-3200400" algn="l" defTabSz="4114800" rtl="0" fontAlgn="base">
      <a:spcBef>
        <a:spcPct val="0"/>
      </a:spcBef>
      <a:spcAft>
        <a:spcPct val="0"/>
      </a:spcAft>
      <a:defRPr sz="8100" kern="1200">
        <a:solidFill>
          <a:schemeClr val="tx1"/>
        </a:solidFill>
        <a:latin typeface="Arial" charset="0"/>
        <a:ea typeface="+mn-ea"/>
        <a:cs typeface="+mn-cs"/>
      </a:defRPr>
    </a:lvl3pPr>
    <a:lvl4pPr marL="6172200" indent="-4800600" algn="l" defTabSz="4114800" rtl="0" fontAlgn="base">
      <a:spcBef>
        <a:spcPct val="0"/>
      </a:spcBef>
      <a:spcAft>
        <a:spcPct val="0"/>
      </a:spcAft>
      <a:defRPr sz="8100" kern="1200">
        <a:solidFill>
          <a:schemeClr val="tx1"/>
        </a:solidFill>
        <a:latin typeface="Arial" charset="0"/>
        <a:ea typeface="+mn-ea"/>
        <a:cs typeface="+mn-cs"/>
      </a:defRPr>
    </a:lvl4pPr>
    <a:lvl5pPr marL="8229600" indent="-6400800" algn="l" defTabSz="4114800" rtl="0" fontAlgn="base">
      <a:spcBef>
        <a:spcPct val="0"/>
      </a:spcBef>
      <a:spcAft>
        <a:spcPct val="0"/>
      </a:spcAft>
      <a:defRPr sz="81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81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81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81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81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174" userDrawn="1">
          <p15:clr>
            <a:srgbClr val="A4A3A4"/>
          </p15:clr>
        </p15:guide>
        <p15:guide id="2" pos="1020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a Lúcia T. G. Ruiz" initials="ALTGR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EB9"/>
    <a:srgbClr val="FFDC6D"/>
    <a:srgbClr val="D2A000"/>
    <a:srgbClr val="FE0000"/>
    <a:srgbClr val="8A0000"/>
    <a:srgbClr val="B00000"/>
    <a:srgbClr val="C80000"/>
    <a:srgbClr val="DA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D686CE-46D3-4FFF-A972-1D046CA49036}" v="328" dt="2025-09-26T01:15:21.1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19" autoAdjust="0"/>
    <p:restoredTop sz="89244" autoAdjust="0"/>
  </p:normalViewPr>
  <p:slideViewPr>
    <p:cSldViewPr snapToObjects="1">
      <p:cViewPr varScale="1">
        <p:scale>
          <a:sx n="11" d="100"/>
          <a:sy n="11" d="100"/>
        </p:scale>
        <p:origin x="3024" y="53"/>
      </p:cViewPr>
      <p:guideLst>
        <p:guide orient="horz" pos="14174"/>
        <p:guide pos="1020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commentAuthors" Target="commentAuthor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suário Convidado" providerId="Windows Live" clId="Web-{D385FA97-AFC9-4F6C-A600-630E264CD691}"/>
    <pc:docChg chg="modSld">
      <pc:chgData name="Usuário Convidado" userId="" providerId="Windows Live" clId="Web-{D385FA97-AFC9-4F6C-A600-630E264CD691}" dt="2024-10-19T00:33:40.838" v="276"/>
      <pc:docMkLst>
        <pc:docMk/>
      </pc:docMkLst>
      <pc:sldChg chg="modSp">
        <pc:chgData name="Usuário Convidado" userId="" providerId="Windows Live" clId="Web-{D385FA97-AFC9-4F6C-A600-630E264CD691}" dt="2024-10-19T00:33:40.838" v="276"/>
        <pc:sldMkLst>
          <pc:docMk/>
          <pc:sldMk cId="0" sldId="256"/>
        </pc:sldMkLst>
      </pc:sldChg>
    </pc:docChg>
  </pc:docChgLst>
  <pc:docChgLst>
    <pc:chgData name="Daniel Corrêa" userId="022caabac992b7dc" providerId="LiveId" clId="{50B90AB2-FF25-4C84-A5EB-9835E2FCCE2A}"/>
    <pc:docChg chg="custSel modSld">
      <pc:chgData name="Daniel Corrêa" userId="022caabac992b7dc" providerId="LiveId" clId="{50B90AB2-FF25-4C84-A5EB-9835E2FCCE2A}" dt="2024-10-20T17:18:25.986" v="24"/>
      <pc:docMkLst>
        <pc:docMk/>
      </pc:docMkLst>
      <pc:sldChg chg="addSp delSp modSp mod">
        <pc:chgData name="Daniel Corrêa" userId="022caabac992b7dc" providerId="LiveId" clId="{50B90AB2-FF25-4C84-A5EB-9835E2FCCE2A}" dt="2024-10-20T17:18:25.986" v="24"/>
        <pc:sldMkLst>
          <pc:docMk/>
          <pc:sldMk cId="0" sldId="256"/>
        </pc:sldMkLst>
      </pc:sldChg>
    </pc:docChg>
  </pc:docChgLst>
  <pc:docChgLst>
    <pc:chgData name="Daniel Corrêa" userId="022caabac992b7dc" providerId="LiveId" clId="{FAA32A96-B9F3-426A-8ED0-B5B421EFCA44}"/>
    <pc:docChg chg="undo custSel modSld">
      <pc:chgData name="Daniel Corrêa" userId="022caabac992b7dc" providerId="LiveId" clId="{FAA32A96-B9F3-426A-8ED0-B5B421EFCA44}" dt="2025-09-26T01:23:39.289" v="937" actId="478"/>
      <pc:docMkLst>
        <pc:docMk/>
      </pc:docMkLst>
      <pc:sldChg chg="addSp delSp modSp mod">
        <pc:chgData name="Daniel Corrêa" userId="022caabac992b7dc" providerId="LiveId" clId="{FAA32A96-B9F3-426A-8ED0-B5B421EFCA44}" dt="2025-09-26T01:23:39.289" v="937" actId="478"/>
        <pc:sldMkLst>
          <pc:docMk/>
          <pc:sldMk cId="0" sldId="256"/>
        </pc:sldMkLst>
        <pc:spChg chg="add mod">
          <ac:chgData name="Daniel Corrêa" userId="022caabac992b7dc" providerId="LiveId" clId="{FAA32A96-B9F3-426A-8ED0-B5B421EFCA44}" dt="2025-09-26T01:17:02.854" v="891" actId="1037"/>
          <ac:spMkLst>
            <pc:docMk/>
            <pc:sldMk cId="0" sldId="256"/>
            <ac:spMk id="2" creationId="{AD54CC7F-B7C8-FFFA-F57A-9D91770DC55D}"/>
          </ac:spMkLst>
        </pc:spChg>
        <pc:spChg chg="mod">
          <ac:chgData name="Daniel Corrêa" userId="022caabac992b7dc" providerId="LiveId" clId="{FAA32A96-B9F3-426A-8ED0-B5B421EFCA44}" dt="2025-09-26T01:23:30.163" v="936" actId="20577"/>
          <ac:spMkLst>
            <pc:docMk/>
            <pc:sldMk cId="0" sldId="256"/>
            <ac:spMk id="3" creationId="{DAF894C4-40AD-713D-3F19-6DAE8A837226}"/>
          </ac:spMkLst>
        </pc:spChg>
        <pc:spChg chg="add del mod">
          <ac:chgData name="Daniel Corrêa" userId="022caabac992b7dc" providerId="LiveId" clId="{FAA32A96-B9F3-426A-8ED0-B5B421EFCA44}" dt="2025-09-26T01:14:33.721" v="837" actId="478"/>
          <ac:spMkLst>
            <pc:docMk/>
            <pc:sldMk cId="0" sldId="256"/>
            <ac:spMk id="4" creationId="{6C8557BD-F132-E78B-0710-FA3712592310}"/>
          </ac:spMkLst>
        </pc:spChg>
        <pc:spChg chg="del mod">
          <ac:chgData name="Daniel Corrêa" userId="022caabac992b7dc" providerId="LiveId" clId="{FAA32A96-B9F3-426A-8ED0-B5B421EFCA44}" dt="2025-09-26T01:23:19.301" v="917" actId="478"/>
          <ac:spMkLst>
            <pc:docMk/>
            <pc:sldMk cId="0" sldId="256"/>
            <ac:spMk id="5" creationId="{19239606-01C9-9D97-4072-C35D009526AC}"/>
          </ac:spMkLst>
        </pc:spChg>
        <pc:spChg chg="add del mod">
          <ac:chgData name="Daniel Corrêa" userId="022caabac992b7dc" providerId="LiveId" clId="{FAA32A96-B9F3-426A-8ED0-B5B421EFCA44}" dt="2025-09-26T01:01:09.297" v="528" actId="478"/>
          <ac:spMkLst>
            <pc:docMk/>
            <pc:sldMk cId="0" sldId="256"/>
            <ac:spMk id="6" creationId="{9AF08A35-2D19-C81C-1E1B-4AB412B0124D}"/>
          </ac:spMkLst>
        </pc:spChg>
        <pc:spChg chg="del mod">
          <ac:chgData name="Daniel Corrêa" userId="022caabac992b7dc" providerId="LiveId" clId="{FAA32A96-B9F3-426A-8ED0-B5B421EFCA44}" dt="2025-09-26T01:12:25.232" v="720" actId="478"/>
          <ac:spMkLst>
            <pc:docMk/>
            <pc:sldMk cId="0" sldId="256"/>
            <ac:spMk id="7" creationId="{C4DF8A0C-868C-CE5D-F61B-0F81341C9DDE}"/>
          </ac:spMkLst>
        </pc:spChg>
        <pc:spChg chg="mod">
          <ac:chgData name="Daniel Corrêa" userId="022caabac992b7dc" providerId="LiveId" clId="{FAA32A96-B9F3-426A-8ED0-B5B421EFCA44}" dt="2025-09-26T01:02:02.035" v="535" actId="14100"/>
          <ac:spMkLst>
            <pc:docMk/>
            <pc:sldMk cId="0" sldId="256"/>
            <ac:spMk id="8" creationId="{EB97D51F-C607-E3AD-1282-2693AA9F39B5}"/>
          </ac:spMkLst>
        </pc:spChg>
        <pc:spChg chg="mod">
          <ac:chgData name="Daniel Corrêa" userId="022caabac992b7dc" providerId="LiveId" clId="{FAA32A96-B9F3-426A-8ED0-B5B421EFCA44}" dt="2025-09-26T01:18:24.295" v="916" actId="20577"/>
          <ac:spMkLst>
            <pc:docMk/>
            <pc:sldMk cId="0" sldId="256"/>
            <ac:spMk id="10" creationId="{F08E1E61-B44F-9CA2-6B9A-0C3C022C868A}"/>
          </ac:spMkLst>
        </pc:spChg>
        <pc:spChg chg="mod">
          <ac:chgData name="Daniel Corrêa" userId="022caabac992b7dc" providerId="LiveId" clId="{FAA32A96-B9F3-426A-8ED0-B5B421EFCA44}" dt="2025-09-26T01:18:07.738" v="905" actId="1036"/>
          <ac:spMkLst>
            <pc:docMk/>
            <pc:sldMk cId="0" sldId="256"/>
            <ac:spMk id="11" creationId="{1279BD53-4BB5-9CE6-867E-19E7D832B294}"/>
          </ac:spMkLst>
        </pc:spChg>
        <pc:spChg chg="del">
          <ac:chgData name="Daniel Corrêa" userId="022caabac992b7dc" providerId="LiveId" clId="{FAA32A96-B9F3-426A-8ED0-B5B421EFCA44}" dt="2025-09-26T01:03:06.463" v="544" actId="478"/>
          <ac:spMkLst>
            <pc:docMk/>
            <pc:sldMk cId="0" sldId="256"/>
            <ac:spMk id="12" creationId="{8AE86F27-EADC-9579-FDDB-4C08EE8B6723}"/>
          </ac:spMkLst>
        </pc:spChg>
        <pc:spChg chg="del mod">
          <ac:chgData name="Daniel Corrêa" userId="022caabac992b7dc" providerId="LiveId" clId="{FAA32A96-B9F3-426A-8ED0-B5B421EFCA44}" dt="2025-09-25T19:27:38.699" v="314" actId="478"/>
          <ac:spMkLst>
            <pc:docMk/>
            <pc:sldMk cId="0" sldId="256"/>
            <ac:spMk id="13" creationId="{1279BD53-4BB5-9CE6-867E-19E7D832B294}"/>
          </ac:spMkLst>
        </pc:spChg>
        <pc:spChg chg="mod">
          <ac:chgData name="Daniel Corrêa" userId="022caabac992b7dc" providerId="LiveId" clId="{FAA32A96-B9F3-426A-8ED0-B5B421EFCA44}" dt="2025-09-26T01:01:26.911" v="530" actId="2711"/>
          <ac:spMkLst>
            <pc:docMk/>
            <pc:sldMk cId="0" sldId="256"/>
            <ac:spMk id="16" creationId="{65A149A1-DE95-E1C7-C4A9-A55F8CC2BE7D}"/>
          </ac:spMkLst>
        </pc:spChg>
        <pc:spChg chg="mod">
          <ac:chgData name="Daniel Corrêa" userId="022caabac992b7dc" providerId="LiveId" clId="{FAA32A96-B9F3-426A-8ED0-B5B421EFCA44}" dt="2025-09-26T01:01:40.071" v="531" actId="255"/>
          <ac:spMkLst>
            <pc:docMk/>
            <pc:sldMk cId="0" sldId="256"/>
            <ac:spMk id="18" creationId="{EBC295E8-6AF9-3F80-0EEF-D5EC4170BD07}"/>
          </ac:spMkLst>
        </pc:spChg>
        <pc:spChg chg="add del mod">
          <ac:chgData name="Daniel Corrêa" userId="022caabac992b7dc" providerId="LiveId" clId="{FAA32A96-B9F3-426A-8ED0-B5B421EFCA44}" dt="2025-09-26T01:12:22.026" v="719" actId="478"/>
          <ac:spMkLst>
            <pc:docMk/>
            <pc:sldMk cId="0" sldId="256"/>
            <ac:spMk id="23" creationId="{7F64DA0F-4EF1-258C-5CA8-5D3D14064F09}"/>
          </ac:spMkLst>
        </pc:spChg>
        <pc:spChg chg="del">
          <ac:chgData name="Daniel Corrêa" userId="022caabac992b7dc" providerId="LiveId" clId="{FAA32A96-B9F3-426A-8ED0-B5B421EFCA44}" dt="2025-09-26T01:01:45.250" v="532" actId="478"/>
          <ac:spMkLst>
            <pc:docMk/>
            <pc:sldMk cId="0" sldId="256"/>
            <ac:spMk id="2053" creationId="{00000000-0000-0000-0000-000000000000}"/>
          </ac:spMkLst>
        </pc:spChg>
        <pc:spChg chg="mod">
          <ac:chgData name="Daniel Corrêa" userId="022caabac992b7dc" providerId="LiveId" clId="{FAA32A96-B9F3-426A-8ED0-B5B421EFCA44}" dt="2025-09-26T01:02:19.226" v="538" actId="14100"/>
          <ac:spMkLst>
            <pc:docMk/>
            <pc:sldMk cId="0" sldId="256"/>
            <ac:spMk id="2054" creationId="{00000000-0000-0000-0000-000000000000}"/>
          </ac:spMkLst>
        </pc:spChg>
        <pc:spChg chg="del">
          <ac:chgData name="Daniel Corrêa" userId="022caabac992b7dc" providerId="LiveId" clId="{FAA32A96-B9F3-426A-8ED0-B5B421EFCA44}" dt="2025-09-26T01:23:39.289" v="937" actId="478"/>
          <ac:spMkLst>
            <pc:docMk/>
            <pc:sldMk cId="0" sldId="256"/>
            <ac:spMk id="2075" creationId="{00000000-0000-0000-0000-000000000000}"/>
          </ac:spMkLst>
        </pc:spChg>
        <pc:graphicFrameChg chg="del">
          <ac:chgData name="Daniel Corrêa" userId="022caabac992b7dc" providerId="LiveId" clId="{FAA32A96-B9F3-426A-8ED0-B5B421EFCA44}" dt="2025-09-25T19:23:06.886" v="0" actId="478"/>
          <ac:graphicFrameMkLst>
            <pc:docMk/>
            <pc:sldMk cId="0" sldId="256"/>
            <ac:graphicFrameMk id="17" creationId="{AFF1434A-3AF4-3AEA-3E53-E867721FF78E}"/>
          </ac:graphicFrameMkLst>
        </pc:graphicFrameChg>
        <pc:picChg chg="del">
          <ac:chgData name="Daniel Corrêa" userId="022caabac992b7dc" providerId="LiveId" clId="{FAA32A96-B9F3-426A-8ED0-B5B421EFCA44}" dt="2025-09-25T19:23:09.112" v="2" actId="478"/>
          <ac:picMkLst>
            <pc:docMk/>
            <pc:sldMk cId="0" sldId="256"/>
            <ac:picMk id="4" creationId="{91A8A412-C8CE-CD7A-A3CD-4B14C6216392}"/>
          </ac:picMkLst>
        </pc:picChg>
        <pc:picChg chg="del">
          <ac:chgData name="Daniel Corrêa" userId="022caabac992b7dc" providerId="LiveId" clId="{FAA32A96-B9F3-426A-8ED0-B5B421EFCA44}" dt="2025-09-25T19:23:07.890" v="1" actId="478"/>
          <ac:picMkLst>
            <pc:docMk/>
            <pc:sldMk cId="0" sldId="256"/>
            <ac:picMk id="6" creationId="{007BC71B-B552-51F0-5498-AAA1790F23D7}"/>
          </ac:picMkLst>
        </pc:picChg>
        <pc:picChg chg="add mod">
          <ac:chgData name="Daniel Corrêa" userId="022caabac992b7dc" providerId="LiveId" clId="{FAA32A96-B9F3-426A-8ED0-B5B421EFCA44}" dt="2025-09-26T01:16:05.213" v="880" actId="1038"/>
          <ac:picMkLst>
            <pc:docMk/>
            <pc:sldMk cId="0" sldId="256"/>
            <ac:picMk id="9" creationId="{35AF0D1B-A560-DEC3-B2BF-738631283C81}"/>
          </ac:picMkLst>
        </pc:picChg>
        <pc:picChg chg="add mod">
          <ac:chgData name="Daniel Corrêa" userId="022caabac992b7dc" providerId="LiveId" clId="{FAA32A96-B9F3-426A-8ED0-B5B421EFCA44}" dt="2025-09-26T01:15:21.133" v="865" actId="1038"/>
          <ac:picMkLst>
            <pc:docMk/>
            <pc:sldMk cId="0" sldId="256"/>
            <ac:picMk id="13" creationId="{6B52EABF-564C-4E06-DD8C-7AC9D06F61CB}"/>
          </ac:picMkLst>
        </pc:picChg>
        <pc:picChg chg="add del mod">
          <ac:chgData name="Daniel Corrêa" userId="022caabac992b7dc" providerId="LiveId" clId="{FAA32A96-B9F3-426A-8ED0-B5B421EFCA44}" dt="2025-09-26T01:00:43.831" v="526" actId="478"/>
          <ac:picMkLst>
            <pc:docMk/>
            <pc:sldMk cId="0" sldId="256"/>
            <ac:picMk id="14" creationId="{9B7C7530-6659-6BF9-7B01-C0FBAD869FFD}"/>
          </ac:picMkLst>
        </pc:picChg>
        <pc:picChg chg="add del mod">
          <ac:chgData name="Daniel Corrêa" userId="022caabac992b7dc" providerId="LiveId" clId="{FAA32A96-B9F3-426A-8ED0-B5B421EFCA44}" dt="2025-09-26T01:00:43.831" v="526" actId="478"/>
          <ac:picMkLst>
            <pc:docMk/>
            <pc:sldMk cId="0" sldId="256"/>
            <ac:picMk id="15" creationId="{08E61CCD-33B4-7E2F-72D3-9D55CC41D1F7}"/>
          </ac:picMkLst>
        </pc:picChg>
        <pc:picChg chg="add mod">
          <ac:chgData name="Daniel Corrêa" userId="022caabac992b7dc" providerId="LiveId" clId="{FAA32A96-B9F3-426A-8ED0-B5B421EFCA44}" dt="2025-09-26T01:15:21.133" v="865" actId="1038"/>
          <ac:picMkLst>
            <pc:docMk/>
            <pc:sldMk cId="0" sldId="256"/>
            <ac:picMk id="17" creationId="{62352A60-1438-8429-D81C-DD80D1157DE6}"/>
          </ac:picMkLst>
        </pc:picChg>
        <pc:picChg chg="add del mod">
          <ac:chgData name="Daniel Corrêa" userId="022caabac992b7dc" providerId="LiveId" clId="{FAA32A96-B9F3-426A-8ED0-B5B421EFCA44}" dt="2025-09-26T01:00:43.831" v="526" actId="478"/>
          <ac:picMkLst>
            <pc:docMk/>
            <pc:sldMk cId="0" sldId="256"/>
            <ac:picMk id="19" creationId="{CF55B01F-20DF-491E-1A6B-D75C64431AF3}"/>
          </ac:picMkLst>
        </pc:picChg>
        <pc:picChg chg="add del mod">
          <ac:chgData name="Daniel Corrêa" userId="022caabac992b7dc" providerId="LiveId" clId="{FAA32A96-B9F3-426A-8ED0-B5B421EFCA44}" dt="2025-09-26T01:00:43.831" v="526" actId="478"/>
          <ac:picMkLst>
            <pc:docMk/>
            <pc:sldMk cId="0" sldId="256"/>
            <ac:picMk id="20" creationId="{82A16E3D-9A4E-62B6-C9B4-4522BC497EC7}"/>
          </ac:picMkLst>
        </pc:picChg>
        <pc:picChg chg="add mod">
          <ac:chgData name="Daniel Corrêa" userId="022caabac992b7dc" providerId="LiveId" clId="{FAA32A96-B9F3-426A-8ED0-B5B421EFCA44}" dt="2025-09-26T01:15:21.133" v="865" actId="1038"/>
          <ac:picMkLst>
            <pc:docMk/>
            <pc:sldMk cId="0" sldId="256"/>
            <ac:picMk id="21" creationId="{D83956CC-B24F-57EC-780A-9D086B3FA766}"/>
          </ac:picMkLst>
        </pc:picChg>
        <pc:picChg chg="add mod">
          <ac:chgData name="Daniel Corrêa" userId="022caabac992b7dc" providerId="LiveId" clId="{FAA32A96-B9F3-426A-8ED0-B5B421EFCA44}" dt="2025-09-26T01:15:21.133" v="865" actId="1038"/>
          <ac:picMkLst>
            <pc:docMk/>
            <pc:sldMk cId="0" sldId="256"/>
            <ac:picMk id="22" creationId="{852F0333-72EF-F9DE-2643-F0506CF063C2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427" cy="511731"/>
          </a:xfrm>
          <a:prstGeom prst="rect">
            <a:avLst/>
          </a:prstGeom>
        </p:spPr>
        <p:txBody>
          <a:bodyPr vert="horz" lIns="99067" tIns="49534" rIns="99067" bIns="4953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023993" y="0"/>
            <a:ext cx="3078427" cy="511731"/>
          </a:xfrm>
          <a:prstGeom prst="rect">
            <a:avLst/>
          </a:prstGeom>
        </p:spPr>
        <p:txBody>
          <a:bodyPr vert="horz" lIns="99067" tIns="49534" rIns="99067" bIns="4953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8FA9C1CA-BE9B-4E3F-8D97-903F04B9FB2E}" type="datetimeFigureOut">
              <a:rPr lang="pt-BR"/>
              <a:pPr>
                <a:defRPr/>
              </a:pPr>
              <a:t>25/09/2025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170113" y="768350"/>
            <a:ext cx="2763837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67" tIns="49534" rIns="99067" bIns="49534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vert="horz" lIns="99067" tIns="49534" rIns="99067" bIns="49534" rtlCol="0">
            <a:normAutofit/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1" y="9721106"/>
            <a:ext cx="3078427" cy="511731"/>
          </a:xfrm>
          <a:prstGeom prst="rect">
            <a:avLst/>
          </a:prstGeom>
        </p:spPr>
        <p:txBody>
          <a:bodyPr vert="horz" lIns="99067" tIns="49534" rIns="99067" bIns="4953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023993" y="9721106"/>
            <a:ext cx="3078427" cy="511731"/>
          </a:xfrm>
          <a:prstGeom prst="rect">
            <a:avLst/>
          </a:prstGeom>
        </p:spPr>
        <p:txBody>
          <a:bodyPr vert="horz" lIns="99067" tIns="49534" rIns="99067" bIns="4953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8FE0FB20-2C2B-4C97-B5BF-D886A2A8CA8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70119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170113" y="768350"/>
            <a:ext cx="2763837" cy="38385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/>
              <a:t>ABSTRACT</a:t>
            </a:r>
          </a:p>
          <a:p>
            <a:pPr eaLnBrk="1" hangingPunct="1">
              <a:spcBef>
                <a:spcPct val="0"/>
              </a:spcBef>
            </a:pPr>
            <a:endParaRPr lang="en-US" dirty="0"/>
          </a:p>
          <a:p>
            <a:pPr eaLnBrk="1" hangingPunct="1">
              <a:spcBef>
                <a:spcPct val="0"/>
              </a:spcBef>
            </a:pPr>
            <a:endParaRPr lang="en-US" dirty="0"/>
          </a:p>
          <a:p>
            <a:pPr eaLnBrk="1" hangingPunct="1">
              <a:spcBef>
                <a:spcPct val="0"/>
              </a:spcBef>
            </a:pPr>
            <a:endParaRPr lang="en-US" dirty="0"/>
          </a:p>
          <a:p>
            <a:pPr eaLnBrk="1" hangingPunct="1">
              <a:spcBef>
                <a:spcPct val="0"/>
              </a:spcBef>
            </a:pPr>
            <a:endParaRPr lang="en-US" dirty="0"/>
          </a:p>
          <a:p>
            <a:pPr eaLnBrk="1" hangingPunct="1">
              <a:spcBef>
                <a:spcPct val="0"/>
              </a:spcBef>
            </a:pPr>
            <a:endParaRPr lang="en-US" dirty="0"/>
          </a:p>
          <a:p>
            <a:pPr eaLnBrk="1" hangingPunct="1">
              <a:spcBef>
                <a:spcPct val="0"/>
              </a:spcBef>
            </a:pPr>
            <a:r>
              <a:rPr lang="en-US" dirty="0"/>
              <a:t>The fresh grinded leaves were extracted with a methanol/0.3%</a:t>
            </a:r>
          </a:p>
          <a:p>
            <a:pPr eaLnBrk="1" hangingPunct="1">
              <a:spcBef>
                <a:spcPct val="0"/>
              </a:spcBef>
            </a:pPr>
            <a:r>
              <a:rPr lang="en-US" dirty="0"/>
              <a:t>citric acid solution at room temperature </a:t>
            </a:r>
            <a:r>
              <a:rPr lang="en-US" dirty="0" err="1"/>
              <a:t>bymaceration</a:t>
            </a:r>
            <a:r>
              <a:rPr lang="en-US" dirty="0"/>
              <a:t>. The extract</a:t>
            </a:r>
          </a:p>
          <a:p>
            <a:pPr eaLnBrk="1" hangingPunct="1">
              <a:spcBef>
                <a:spcPct val="0"/>
              </a:spcBef>
            </a:pPr>
            <a:r>
              <a:rPr lang="en-US" dirty="0"/>
              <a:t>was filtered and the solvent eliminated under vacuum providing</a:t>
            </a:r>
          </a:p>
          <a:p>
            <a:pPr eaLnBrk="1" hangingPunct="1">
              <a:spcBef>
                <a:spcPct val="0"/>
              </a:spcBef>
            </a:pPr>
            <a:r>
              <a:rPr lang="en-US" dirty="0"/>
              <a:t>the crude extract with 15% yield (leaves dry basis).</a:t>
            </a:r>
            <a:endParaRPr lang="pt-BR" dirty="0"/>
          </a:p>
        </p:txBody>
      </p:sp>
      <p:sp>
        <p:nvSpPr>
          <p:cNvPr id="410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4FF83DD-E847-478A-A6BA-72D579686AED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9097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29955" y="13978951"/>
            <a:ext cx="27539395" cy="9645677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59895" y="25499593"/>
            <a:ext cx="22679502" cy="1149981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364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0729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1094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145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182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2188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2553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2918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E43EE0-B06F-438B-B195-6A39220636AE}" type="datetimeFigureOut">
              <a:rPr lang="pt-BR"/>
              <a:pPr>
                <a:defRPr/>
              </a:pPr>
              <a:t>25/09/2025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90A501-233D-4200-83D6-D6ABECC7BB3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86D141-464F-4A5A-95B3-48F707630F49}" type="datetimeFigureOut">
              <a:rPr lang="pt-BR"/>
              <a:pPr>
                <a:defRPr/>
              </a:pPr>
              <a:t>25/09/2025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08FE3-8937-416E-B10D-17363FE3177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3242564" y="10406091"/>
            <a:ext cx="25829433" cy="221736007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743020" y="10406091"/>
            <a:ext cx="76959559" cy="221736007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00DC09-44D9-4823-A3A6-D918BE4C1977}" type="datetimeFigureOut">
              <a:rPr lang="pt-BR"/>
              <a:pPr>
                <a:defRPr/>
              </a:pPr>
              <a:t>25/09/2025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572194-946F-4A70-A064-9E235B6097A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B8B1D-79AA-48DE-A667-49F775AF3009}" type="datetimeFigureOut">
              <a:rPr lang="pt-BR"/>
              <a:pPr>
                <a:defRPr/>
              </a:pPr>
              <a:t>25/09/2025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01B223-AADB-469B-9F92-8CBF3B09439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59328" y="28916208"/>
            <a:ext cx="27539395" cy="8937356"/>
          </a:xfrm>
        </p:spPr>
        <p:txBody>
          <a:bodyPr anchor="t"/>
          <a:lstStyle>
            <a:lvl1pPr algn="l">
              <a:defRPr sz="17816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59328" y="19072621"/>
            <a:ext cx="27539395" cy="9843588"/>
          </a:xfrm>
        </p:spPr>
        <p:txBody>
          <a:bodyPr anchor="b"/>
          <a:lstStyle>
            <a:lvl1pPr marL="0" indent="0">
              <a:buNone/>
              <a:defRPr sz="8909">
                <a:solidFill>
                  <a:schemeClr val="tx1">
                    <a:tint val="75000"/>
                  </a:schemeClr>
                </a:solidFill>
              </a:defRPr>
            </a:lvl1pPr>
            <a:lvl2pPr marL="2036475" indent="0">
              <a:buNone/>
              <a:defRPr sz="8017">
                <a:solidFill>
                  <a:schemeClr val="tx1">
                    <a:tint val="75000"/>
                  </a:schemeClr>
                </a:solidFill>
              </a:defRPr>
            </a:lvl2pPr>
            <a:lvl3pPr marL="4072952" indent="0">
              <a:buNone/>
              <a:defRPr sz="7128">
                <a:solidFill>
                  <a:schemeClr val="tx1">
                    <a:tint val="75000"/>
                  </a:schemeClr>
                </a:solidFill>
              </a:defRPr>
            </a:lvl3pPr>
            <a:lvl4pPr marL="6109426" indent="0">
              <a:buNone/>
              <a:defRPr sz="6234">
                <a:solidFill>
                  <a:schemeClr val="tx1">
                    <a:tint val="75000"/>
                  </a:schemeClr>
                </a:solidFill>
              </a:defRPr>
            </a:lvl4pPr>
            <a:lvl5pPr marL="8145903" indent="0">
              <a:buNone/>
              <a:defRPr sz="6234">
                <a:solidFill>
                  <a:schemeClr val="tx1">
                    <a:tint val="75000"/>
                  </a:schemeClr>
                </a:solidFill>
              </a:defRPr>
            </a:lvl5pPr>
            <a:lvl6pPr marL="10182379" indent="0">
              <a:buNone/>
              <a:defRPr sz="6234">
                <a:solidFill>
                  <a:schemeClr val="tx1">
                    <a:tint val="75000"/>
                  </a:schemeClr>
                </a:solidFill>
              </a:defRPr>
            </a:lvl6pPr>
            <a:lvl7pPr marL="12218855" indent="0">
              <a:buNone/>
              <a:defRPr sz="6234">
                <a:solidFill>
                  <a:schemeClr val="tx1">
                    <a:tint val="75000"/>
                  </a:schemeClr>
                </a:solidFill>
              </a:defRPr>
            </a:lvl7pPr>
            <a:lvl8pPr marL="14255328" indent="0">
              <a:buNone/>
              <a:defRPr sz="6234">
                <a:solidFill>
                  <a:schemeClr val="tx1">
                    <a:tint val="75000"/>
                  </a:schemeClr>
                </a:solidFill>
              </a:defRPr>
            </a:lvl8pPr>
            <a:lvl9pPr marL="16291804" indent="0">
              <a:buNone/>
              <a:defRPr sz="623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56D94-2812-4069-83A7-367807FECC1C}" type="datetimeFigureOut">
              <a:rPr lang="pt-BR"/>
              <a:pPr>
                <a:defRPr/>
              </a:pPr>
              <a:t>25/09/2025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EC94C-3831-41A9-B622-A1BE03EBB60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743002" y="60634445"/>
            <a:ext cx="51394494" cy="171507650"/>
          </a:xfrm>
        </p:spPr>
        <p:txBody>
          <a:bodyPr/>
          <a:lstStyle>
            <a:lvl1pPr>
              <a:defRPr sz="12471"/>
            </a:lvl1pPr>
            <a:lvl2pPr>
              <a:defRPr sz="10690"/>
            </a:lvl2pPr>
            <a:lvl3pPr>
              <a:defRPr sz="8909"/>
            </a:lvl3pPr>
            <a:lvl4pPr>
              <a:defRPr sz="8017"/>
            </a:lvl4pPr>
            <a:lvl5pPr>
              <a:defRPr sz="8017"/>
            </a:lvl5pPr>
            <a:lvl6pPr>
              <a:defRPr sz="8017"/>
            </a:lvl6pPr>
            <a:lvl7pPr>
              <a:defRPr sz="8017"/>
            </a:lvl7pPr>
            <a:lvl8pPr>
              <a:defRPr sz="8017"/>
            </a:lvl8pPr>
            <a:lvl9pPr>
              <a:defRPr sz="8017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7677500" y="60634445"/>
            <a:ext cx="51394497" cy="171507650"/>
          </a:xfrm>
        </p:spPr>
        <p:txBody>
          <a:bodyPr/>
          <a:lstStyle>
            <a:lvl1pPr>
              <a:defRPr sz="12471"/>
            </a:lvl1pPr>
            <a:lvl2pPr>
              <a:defRPr sz="10690"/>
            </a:lvl2pPr>
            <a:lvl3pPr>
              <a:defRPr sz="8909"/>
            </a:lvl3pPr>
            <a:lvl4pPr>
              <a:defRPr sz="8017"/>
            </a:lvl4pPr>
            <a:lvl5pPr>
              <a:defRPr sz="8017"/>
            </a:lvl5pPr>
            <a:lvl6pPr>
              <a:defRPr sz="8017"/>
            </a:lvl6pPr>
            <a:lvl7pPr>
              <a:defRPr sz="8017"/>
            </a:lvl7pPr>
            <a:lvl8pPr>
              <a:defRPr sz="8017"/>
            </a:lvl8pPr>
            <a:lvl9pPr>
              <a:defRPr sz="8017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C70F9-24A8-4CDE-BAED-66BFB09B9808}" type="datetimeFigureOut">
              <a:rPr lang="pt-BR"/>
              <a:pPr>
                <a:defRPr/>
              </a:pPr>
              <a:t>25/09/2025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6EA6BD-B18D-4888-BDAD-8B7EFBC114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19973" y="1802063"/>
            <a:ext cx="29159359" cy="749988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19966" y="10072768"/>
            <a:ext cx="14315312" cy="4197846"/>
          </a:xfrm>
        </p:spPr>
        <p:txBody>
          <a:bodyPr anchor="b"/>
          <a:lstStyle>
            <a:lvl1pPr marL="0" indent="0">
              <a:buNone/>
              <a:defRPr sz="10690" b="1"/>
            </a:lvl1pPr>
            <a:lvl2pPr marL="2036475" indent="0">
              <a:buNone/>
              <a:defRPr sz="8909" b="1"/>
            </a:lvl2pPr>
            <a:lvl3pPr marL="4072952" indent="0">
              <a:buNone/>
              <a:defRPr sz="8017" b="1"/>
            </a:lvl3pPr>
            <a:lvl4pPr marL="6109426" indent="0">
              <a:buNone/>
              <a:defRPr sz="7128" b="1"/>
            </a:lvl4pPr>
            <a:lvl5pPr marL="8145903" indent="0">
              <a:buNone/>
              <a:defRPr sz="7128" b="1"/>
            </a:lvl5pPr>
            <a:lvl6pPr marL="10182379" indent="0">
              <a:buNone/>
              <a:defRPr sz="7128" b="1"/>
            </a:lvl6pPr>
            <a:lvl7pPr marL="12218855" indent="0">
              <a:buNone/>
              <a:defRPr sz="7128" b="1"/>
            </a:lvl7pPr>
            <a:lvl8pPr marL="14255328" indent="0">
              <a:buNone/>
              <a:defRPr sz="7128" b="1"/>
            </a:lvl8pPr>
            <a:lvl9pPr marL="16291804" indent="0">
              <a:buNone/>
              <a:defRPr sz="7128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19966" y="14270611"/>
            <a:ext cx="14315312" cy="25926669"/>
          </a:xfrm>
        </p:spPr>
        <p:txBody>
          <a:bodyPr/>
          <a:lstStyle>
            <a:lvl1pPr>
              <a:defRPr sz="10690"/>
            </a:lvl1pPr>
            <a:lvl2pPr>
              <a:defRPr sz="8909"/>
            </a:lvl2pPr>
            <a:lvl3pPr>
              <a:defRPr sz="8017"/>
            </a:lvl3pPr>
            <a:lvl4pPr>
              <a:defRPr sz="7128"/>
            </a:lvl4pPr>
            <a:lvl5pPr>
              <a:defRPr sz="7128"/>
            </a:lvl5pPr>
            <a:lvl6pPr>
              <a:defRPr sz="7128"/>
            </a:lvl6pPr>
            <a:lvl7pPr>
              <a:defRPr sz="7128"/>
            </a:lvl7pPr>
            <a:lvl8pPr>
              <a:defRPr sz="7128"/>
            </a:lvl8pPr>
            <a:lvl9pPr>
              <a:defRPr sz="7128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6458406" y="10072768"/>
            <a:ext cx="14320935" cy="4197846"/>
          </a:xfrm>
        </p:spPr>
        <p:txBody>
          <a:bodyPr anchor="b"/>
          <a:lstStyle>
            <a:lvl1pPr marL="0" indent="0">
              <a:buNone/>
              <a:defRPr sz="10690" b="1"/>
            </a:lvl1pPr>
            <a:lvl2pPr marL="2036475" indent="0">
              <a:buNone/>
              <a:defRPr sz="8909" b="1"/>
            </a:lvl2pPr>
            <a:lvl3pPr marL="4072952" indent="0">
              <a:buNone/>
              <a:defRPr sz="8017" b="1"/>
            </a:lvl3pPr>
            <a:lvl4pPr marL="6109426" indent="0">
              <a:buNone/>
              <a:defRPr sz="7128" b="1"/>
            </a:lvl4pPr>
            <a:lvl5pPr marL="8145903" indent="0">
              <a:buNone/>
              <a:defRPr sz="7128" b="1"/>
            </a:lvl5pPr>
            <a:lvl6pPr marL="10182379" indent="0">
              <a:buNone/>
              <a:defRPr sz="7128" b="1"/>
            </a:lvl6pPr>
            <a:lvl7pPr marL="12218855" indent="0">
              <a:buNone/>
              <a:defRPr sz="7128" b="1"/>
            </a:lvl7pPr>
            <a:lvl8pPr marL="14255328" indent="0">
              <a:buNone/>
              <a:defRPr sz="7128" b="1"/>
            </a:lvl8pPr>
            <a:lvl9pPr marL="16291804" indent="0">
              <a:buNone/>
              <a:defRPr sz="7128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58406" y="14270611"/>
            <a:ext cx="14320935" cy="25926669"/>
          </a:xfrm>
        </p:spPr>
        <p:txBody>
          <a:bodyPr/>
          <a:lstStyle>
            <a:lvl1pPr>
              <a:defRPr sz="10690"/>
            </a:lvl1pPr>
            <a:lvl2pPr>
              <a:defRPr sz="8909"/>
            </a:lvl2pPr>
            <a:lvl3pPr>
              <a:defRPr sz="8017"/>
            </a:lvl3pPr>
            <a:lvl4pPr>
              <a:defRPr sz="7128"/>
            </a:lvl4pPr>
            <a:lvl5pPr>
              <a:defRPr sz="7128"/>
            </a:lvl5pPr>
            <a:lvl6pPr>
              <a:defRPr sz="7128"/>
            </a:lvl6pPr>
            <a:lvl7pPr>
              <a:defRPr sz="7128"/>
            </a:lvl7pPr>
            <a:lvl8pPr>
              <a:defRPr sz="7128"/>
            </a:lvl8pPr>
            <a:lvl9pPr>
              <a:defRPr sz="7128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554325-D9AD-479B-8BC3-77ED7CF3F5AA}" type="datetimeFigureOut">
              <a:rPr lang="pt-BR"/>
              <a:pPr>
                <a:defRPr/>
              </a:pPr>
              <a:t>25/09/2025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84D9B-B9F3-4E4C-A5EB-B472B6ADAB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FF948A-883F-4D9F-9C9A-6938B63A5B84}" type="datetimeFigureOut">
              <a:rPr lang="pt-BR"/>
              <a:pPr>
                <a:defRPr/>
              </a:pPr>
              <a:t>25/09/2025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F7B7CF-BE77-4E2F-B00F-C58E1C92121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E58C14-41CF-4728-81CB-AFD8C93846AE}" type="datetimeFigureOut">
              <a:rPr lang="pt-BR"/>
              <a:pPr>
                <a:defRPr/>
              </a:pPr>
              <a:t>25/09/2025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62B1E5-53BA-4135-856C-842837514D4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19976" y="1791646"/>
            <a:ext cx="10659143" cy="7624878"/>
          </a:xfrm>
        </p:spPr>
        <p:txBody>
          <a:bodyPr anchor="b"/>
          <a:lstStyle>
            <a:lvl1pPr algn="l">
              <a:defRPr sz="8909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67235" y="1791647"/>
            <a:ext cx="18112103" cy="38405635"/>
          </a:xfrm>
        </p:spPr>
        <p:txBody>
          <a:bodyPr/>
          <a:lstStyle>
            <a:lvl1pPr>
              <a:defRPr sz="14255"/>
            </a:lvl1pPr>
            <a:lvl2pPr>
              <a:defRPr sz="12471"/>
            </a:lvl2pPr>
            <a:lvl3pPr>
              <a:defRPr sz="10690"/>
            </a:lvl3pPr>
            <a:lvl4pPr>
              <a:defRPr sz="8909"/>
            </a:lvl4pPr>
            <a:lvl5pPr>
              <a:defRPr sz="8909"/>
            </a:lvl5pPr>
            <a:lvl6pPr>
              <a:defRPr sz="8909"/>
            </a:lvl6pPr>
            <a:lvl7pPr>
              <a:defRPr sz="8909"/>
            </a:lvl7pPr>
            <a:lvl8pPr>
              <a:defRPr sz="8909"/>
            </a:lvl8pPr>
            <a:lvl9pPr>
              <a:defRPr sz="8909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19976" y="9416520"/>
            <a:ext cx="10659143" cy="30780758"/>
          </a:xfrm>
        </p:spPr>
        <p:txBody>
          <a:bodyPr/>
          <a:lstStyle>
            <a:lvl1pPr marL="0" indent="0">
              <a:buNone/>
              <a:defRPr sz="6234"/>
            </a:lvl1pPr>
            <a:lvl2pPr marL="2036475" indent="0">
              <a:buNone/>
              <a:defRPr sz="5344"/>
            </a:lvl2pPr>
            <a:lvl3pPr marL="4072952" indent="0">
              <a:buNone/>
              <a:defRPr sz="4455"/>
            </a:lvl3pPr>
            <a:lvl4pPr marL="6109426" indent="0">
              <a:buNone/>
              <a:defRPr sz="4057"/>
            </a:lvl4pPr>
            <a:lvl5pPr marL="8145903" indent="0">
              <a:buNone/>
              <a:defRPr sz="4057"/>
            </a:lvl5pPr>
            <a:lvl6pPr marL="10182379" indent="0">
              <a:buNone/>
              <a:defRPr sz="4057"/>
            </a:lvl6pPr>
            <a:lvl7pPr marL="12218855" indent="0">
              <a:buNone/>
              <a:defRPr sz="4057"/>
            </a:lvl7pPr>
            <a:lvl8pPr marL="14255328" indent="0">
              <a:buNone/>
              <a:defRPr sz="4057"/>
            </a:lvl8pPr>
            <a:lvl9pPr marL="16291804" indent="0">
              <a:buNone/>
              <a:defRPr sz="4057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437B34-6394-4EEC-8B7F-F897B48BCBAE}" type="datetimeFigureOut">
              <a:rPr lang="pt-BR"/>
              <a:pPr>
                <a:defRPr/>
              </a:pPr>
              <a:t>25/09/2025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62840-E7C0-4734-8F3F-62C2FC2895B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50503" y="31499499"/>
            <a:ext cx="19439573" cy="3718695"/>
          </a:xfrm>
        </p:spPr>
        <p:txBody>
          <a:bodyPr anchor="b"/>
          <a:lstStyle>
            <a:lvl1pPr algn="l">
              <a:defRPr sz="8909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350503" y="4020778"/>
            <a:ext cx="19439573" cy="26999565"/>
          </a:xfrm>
        </p:spPr>
        <p:txBody>
          <a:bodyPr rtlCol="0">
            <a:normAutofit/>
          </a:bodyPr>
          <a:lstStyle>
            <a:lvl1pPr marL="0" indent="0">
              <a:buNone/>
              <a:defRPr sz="14255"/>
            </a:lvl1pPr>
            <a:lvl2pPr marL="2036475" indent="0">
              <a:buNone/>
              <a:defRPr sz="12471"/>
            </a:lvl2pPr>
            <a:lvl3pPr marL="4072952" indent="0">
              <a:buNone/>
              <a:defRPr sz="10690"/>
            </a:lvl3pPr>
            <a:lvl4pPr marL="6109426" indent="0">
              <a:buNone/>
              <a:defRPr sz="8909"/>
            </a:lvl4pPr>
            <a:lvl5pPr marL="8145903" indent="0">
              <a:buNone/>
              <a:defRPr sz="8909"/>
            </a:lvl5pPr>
            <a:lvl6pPr marL="10182379" indent="0">
              <a:buNone/>
              <a:defRPr sz="8909"/>
            </a:lvl6pPr>
            <a:lvl7pPr marL="12218855" indent="0">
              <a:buNone/>
              <a:defRPr sz="8909"/>
            </a:lvl7pPr>
            <a:lvl8pPr marL="14255328" indent="0">
              <a:buNone/>
              <a:defRPr sz="8909"/>
            </a:lvl8pPr>
            <a:lvl9pPr marL="16291804" indent="0">
              <a:buNone/>
              <a:defRPr sz="8909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50503" y="35218193"/>
            <a:ext cx="19439573" cy="5281162"/>
          </a:xfrm>
        </p:spPr>
        <p:txBody>
          <a:bodyPr/>
          <a:lstStyle>
            <a:lvl1pPr marL="0" indent="0">
              <a:buNone/>
              <a:defRPr sz="6234"/>
            </a:lvl1pPr>
            <a:lvl2pPr marL="2036475" indent="0">
              <a:buNone/>
              <a:defRPr sz="5344"/>
            </a:lvl2pPr>
            <a:lvl3pPr marL="4072952" indent="0">
              <a:buNone/>
              <a:defRPr sz="4455"/>
            </a:lvl3pPr>
            <a:lvl4pPr marL="6109426" indent="0">
              <a:buNone/>
              <a:defRPr sz="4057"/>
            </a:lvl4pPr>
            <a:lvl5pPr marL="8145903" indent="0">
              <a:buNone/>
              <a:defRPr sz="4057"/>
            </a:lvl5pPr>
            <a:lvl6pPr marL="10182379" indent="0">
              <a:buNone/>
              <a:defRPr sz="4057"/>
            </a:lvl6pPr>
            <a:lvl7pPr marL="12218855" indent="0">
              <a:buNone/>
              <a:defRPr sz="4057"/>
            </a:lvl7pPr>
            <a:lvl8pPr marL="14255328" indent="0">
              <a:buNone/>
              <a:defRPr sz="4057"/>
            </a:lvl8pPr>
            <a:lvl9pPr marL="16291804" indent="0">
              <a:buNone/>
              <a:defRPr sz="4057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F3A4E2-E398-4A00-96FF-FD9361E33139}" type="datetimeFigureOut">
              <a:rPr lang="pt-BR"/>
              <a:pPr>
                <a:defRPr/>
              </a:pPr>
              <a:t>25/09/2025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E94B9-F84F-4156-A592-3D87A03D771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1620608" y="1801925"/>
            <a:ext cx="29158089" cy="749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1480" tIns="205740" rIns="411480" bIns="2057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1620608" y="10499475"/>
            <a:ext cx="29158089" cy="296982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1480" tIns="205740" rIns="411480" bIns="2057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620601" y="41707488"/>
            <a:ext cx="7558564" cy="2395343"/>
          </a:xfrm>
          <a:prstGeom prst="rect">
            <a:avLst/>
          </a:prstGeom>
        </p:spPr>
        <p:txBody>
          <a:bodyPr vert="horz" lIns="411480" tIns="205740" rIns="411480" bIns="20574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5344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223419B-8265-410D-9FC6-9700BF02D47D}" type="datetimeFigureOut">
              <a:rPr lang="pt-BR"/>
              <a:pPr>
                <a:defRPr/>
              </a:pPr>
              <a:t>25/09/2025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1069599" y="41707488"/>
            <a:ext cx="10260092" cy="2395343"/>
          </a:xfrm>
          <a:prstGeom prst="rect">
            <a:avLst/>
          </a:prstGeom>
        </p:spPr>
        <p:txBody>
          <a:bodyPr vert="horz" lIns="411480" tIns="205740" rIns="411480" bIns="20574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5344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23220127" y="41707488"/>
            <a:ext cx="7558564" cy="2395343"/>
          </a:xfrm>
          <a:prstGeom prst="rect">
            <a:avLst/>
          </a:prstGeom>
        </p:spPr>
        <p:txBody>
          <a:bodyPr vert="horz" lIns="411480" tIns="205740" rIns="411480" bIns="20574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5344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C09B627-C291-4A76-A1DC-71F1DCF6FF9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072952" rtl="0" eaLnBrk="0" fontAlgn="base" hangingPunct="0">
        <a:spcBef>
          <a:spcPct val="0"/>
        </a:spcBef>
        <a:spcAft>
          <a:spcPct val="0"/>
        </a:spcAft>
        <a:defRPr sz="19597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072952" rtl="0" eaLnBrk="0" fontAlgn="base" hangingPunct="0">
        <a:spcBef>
          <a:spcPct val="0"/>
        </a:spcBef>
        <a:spcAft>
          <a:spcPct val="0"/>
        </a:spcAft>
        <a:defRPr sz="19597">
          <a:solidFill>
            <a:schemeClr val="tx1"/>
          </a:solidFill>
          <a:latin typeface="Calibri" pitchFamily="34" charset="0"/>
        </a:defRPr>
      </a:lvl2pPr>
      <a:lvl3pPr algn="ctr" defTabSz="4072952" rtl="0" eaLnBrk="0" fontAlgn="base" hangingPunct="0">
        <a:spcBef>
          <a:spcPct val="0"/>
        </a:spcBef>
        <a:spcAft>
          <a:spcPct val="0"/>
        </a:spcAft>
        <a:defRPr sz="19597">
          <a:solidFill>
            <a:schemeClr val="tx1"/>
          </a:solidFill>
          <a:latin typeface="Calibri" pitchFamily="34" charset="0"/>
        </a:defRPr>
      </a:lvl3pPr>
      <a:lvl4pPr algn="ctr" defTabSz="4072952" rtl="0" eaLnBrk="0" fontAlgn="base" hangingPunct="0">
        <a:spcBef>
          <a:spcPct val="0"/>
        </a:spcBef>
        <a:spcAft>
          <a:spcPct val="0"/>
        </a:spcAft>
        <a:defRPr sz="19597">
          <a:solidFill>
            <a:schemeClr val="tx1"/>
          </a:solidFill>
          <a:latin typeface="Calibri" pitchFamily="34" charset="0"/>
        </a:defRPr>
      </a:lvl4pPr>
      <a:lvl5pPr algn="ctr" defTabSz="4072952" rtl="0" eaLnBrk="0" fontAlgn="base" hangingPunct="0">
        <a:spcBef>
          <a:spcPct val="0"/>
        </a:spcBef>
        <a:spcAft>
          <a:spcPct val="0"/>
        </a:spcAft>
        <a:defRPr sz="19597">
          <a:solidFill>
            <a:schemeClr val="tx1"/>
          </a:solidFill>
          <a:latin typeface="Calibri" pitchFamily="34" charset="0"/>
        </a:defRPr>
      </a:lvl5pPr>
      <a:lvl6pPr marL="452549" algn="ctr" defTabSz="4072952" rtl="0" fontAlgn="base">
        <a:spcBef>
          <a:spcPct val="0"/>
        </a:spcBef>
        <a:spcAft>
          <a:spcPct val="0"/>
        </a:spcAft>
        <a:defRPr sz="19597">
          <a:solidFill>
            <a:schemeClr val="tx1"/>
          </a:solidFill>
          <a:latin typeface="Calibri" pitchFamily="34" charset="0"/>
        </a:defRPr>
      </a:lvl6pPr>
      <a:lvl7pPr marL="905100" algn="ctr" defTabSz="4072952" rtl="0" fontAlgn="base">
        <a:spcBef>
          <a:spcPct val="0"/>
        </a:spcBef>
        <a:spcAft>
          <a:spcPct val="0"/>
        </a:spcAft>
        <a:defRPr sz="19597">
          <a:solidFill>
            <a:schemeClr val="tx1"/>
          </a:solidFill>
          <a:latin typeface="Calibri" pitchFamily="34" charset="0"/>
        </a:defRPr>
      </a:lvl7pPr>
      <a:lvl8pPr marL="1357649" algn="ctr" defTabSz="4072952" rtl="0" fontAlgn="base">
        <a:spcBef>
          <a:spcPct val="0"/>
        </a:spcBef>
        <a:spcAft>
          <a:spcPct val="0"/>
        </a:spcAft>
        <a:defRPr sz="19597">
          <a:solidFill>
            <a:schemeClr val="tx1"/>
          </a:solidFill>
          <a:latin typeface="Calibri" pitchFamily="34" charset="0"/>
        </a:defRPr>
      </a:lvl8pPr>
      <a:lvl9pPr marL="1810202" algn="ctr" defTabSz="4072952" rtl="0" fontAlgn="base">
        <a:spcBef>
          <a:spcPct val="0"/>
        </a:spcBef>
        <a:spcAft>
          <a:spcPct val="0"/>
        </a:spcAft>
        <a:defRPr sz="19597">
          <a:solidFill>
            <a:schemeClr val="tx1"/>
          </a:solidFill>
          <a:latin typeface="Calibri" pitchFamily="34" charset="0"/>
        </a:defRPr>
      </a:lvl9pPr>
    </p:titleStyle>
    <p:bodyStyle>
      <a:lvl1pPr marL="1527356" indent="-1527356" algn="l" defTabSz="4072952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4255" kern="1200">
          <a:solidFill>
            <a:schemeClr val="tx1"/>
          </a:solidFill>
          <a:latin typeface="+mn-lt"/>
          <a:ea typeface="+mn-ea"/>
          <a:cs typeface="+mn-cs"/>
        </a:defRPr>
      </a:lvl1pPr>
      <a:lvl2pPr marL="3309274" indent="-1272796" algn="l" defTabSz="4072952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2471" kern="1200">
          <a:solidFill>
            <a:schemeClr val="tx1"/>
          </a:solidFill>
          <a:latin typeface="+mn-lt"/>
          <a:ea typeface="+mn-ea"/>
          <a:cs typeface="+mn-cs"/>
        </a:defRPr>
      </a:lvl2pPr>
      <a:lvl3pPr marL="5091190" indent="-1018239" algn="l" defTabSz="4072952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0690" kern="1200">
          <a:solidFill>
            <a:schemeClr val="tx1"/>
          </a:solidFill>
          <a:latin typeface="+mn-lt"/>
          <a:ea typeface="+mn-ea"/>
          <a:cs typeface="+mn-cs"/>
        </a:defRPr>
      </a:lvl3pPr>
      <a:lvl4pPr marL="7127665" indent="-1018239" algn="l" defTabSz="4072952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8909" kern="1200">
          <a:solidFill>
            <a:schemeClr val="tx1"/>
          </a:solidFill>
          <a:latin typeface="+mn-lt"/>
          <a:ea typeface="+mn-ea"/>
          <a:cs typeface="+mn-cs"/>
        </a:defRPr>
      </a:lvl4pPr>
      <a:lvl5pPr marL="9164141" indent="-1018239" algn="l" defTabSz="4072952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8909" kern="1200">
          <a:solidFill>
            <a:schemeClr val="tx1"/>
          </a:solidFill>
          <a:latin typeface="+mn-lt"/>
          <a:ea typeface="+mn-ea"/>
          <a:cs typeface="+mn-cs"/>
        </a:defRPr>
      </a:lvl5pPr>
      <a:lvl6pPr marL="11200617" indent="-1018239" algn="l" defTabSz="4072952" rtl="0" eaLnBrk="1" latinLnBrk="0" hangingPunct="1">
        <a:spcBef>
          <a:spcPct val="20000"/>
        </a:spcBef>
        <a:buFont typeface="Arial" pitchFamily="34" charset="0"/>
        <a:buChar char="•"/>
        <a:defRPr sz="8909" kern="1200">
          <a:solidFill>
            <a:schemeClr val="tx1"/>
          </a:solidFill>
          <a:latin typeface="+mn-lt"/>
          <a:ea typeface="+mn-ea"/>
          <a:cs typeface="+mn-cs"/>
        </a:defRPr>
      </a:lvl6pPr>
      <a:lvl7pPr marL="13237092" indent="-1018239" algn="l" defTabSz="4072952" rtl="0" eaLnBrk="1" latinLnBrk="0" hangingPunct="1">
        <a:spcBef>
          <a:spcPct val="20000"/>
        </a:spcBef>
        <a:buFont typeface="Arial" pitchFamily="34" charset="0"/>
        <a:buChar char="•"/>
        <a:defRPr sz="8909" kern="1200">
          <a:solidFill>
            <a:schemeClr val="tx1"/>
          </a:solidFill>
          <a:latin typeface="+mn-lt"/>
          <a:ea typeface="+mn-ea"/>
          <a:cs typeface="+mn-cs"/>
        </a:defRPr>
      </a:lvl7pPr>
      <a:lvl8pPr marL="15273566" indent="-1018239" algn="l" defTabSz="4072952" rtl="0" eaLnBrk="1" latinLnBrk="0" hangingPunct="1">
        <a:spcBef>
          <a:spcPct val="20000"/>
        </a:spcBef>
        <a:buFont typeface="Arial" pitchFamily="34" charset="0"/>
        <a:buChar char="•"/>
        <a:defRPr sz="8909" kern="1200">
          <a:solidFill>
            <a:schemeClr val="tx1"/>
          </a:solidFill>
          <a:latin typeface="+mn-lt"/>
          <a:ea typeface="+mn-ea"/>
          <a:cs typeface="+mn-cs"/>
        </a:defRPr>
      </a:lvl8pPr>
      <a:lvl9pPr marL="17310042" indent="-1018239" algn="l" defTabSz="4072952" rtl="0" eaLnBrk="1" latinLnBrk="0" hangingPunct="1">
        <a:spcBef>
          <a:spcPct val="20000"/>
        </a:spcBef>
        <a:buFont typeface="Arial" pitchFamily="34" charset="0"/>
        <a:buChar char="•"/>
        <a:defRPr sz="89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4072952" rtl="0" eaLnBrk="1" latinLnBrk="0" hangingPunct="1">
        <a:defRPr sz="8017" kern="1200">
          <a:solidFill>
            <a:schemeClr val="tx1"/>
          </a:solidFill>
          <a:latin typeface="+mn-lt"/>
          <a:ea typeface="+mn-ea"/>
          <a:cs typeface="+mn-cs"/>
        </a:defRPr>
      </a:lvl1pPr>
      <a:lvl2pPr marL="2036475" algn="l" defTabSz="4072952" rtl="0" eaLnBrk="1" latinLnBrk="0" hangingPunct="1">
        <a:defRPr sz="8017" kern="1200">
          <a:solidFill>
            <a:schemeClr val="tx1"/>
          </a:solidFill>
          <a:latin typeface="+mn-lt"/>
          <a:ea typeface="+mn-ea"/>
          <a:cs typeface="+mn-cs"/>
        </a:defRPr>
      </a:lvl2pPr>
      <a:lvl3pPr marL="4072952" algn="l" defTabSz="4072952" rtl="0" eaLnBrk="1" latinLnBrk="0" hangingPunct="1">
        <a:defRPr sz="8017" kern="1200">
          <a:solidFill>
            <a:schemeClr val="tx1"/>
          </a:solidFill>
          <a:latin typeface="+mn-lt"/>
          <a:ea typeface="+mn-ea"/>
          <a:cs typeface="+mn-cs"/>
        </a:defRPr>
      </a:lvl3pPr>
      <a:lvl4pPr marL="6109426" algn="l" defTabSz="4072952" rtl="0" eaLnBrk="1" latinLnBrk="0" hangingPunct="1">
        <a:defRPr sz="8017" kern="1200">
          <a:solidFill>
            <a:schemeClr val="tx1"/>
          </a:solidFill>
          <a:latin typeface="+mn-lt"/>
          <a:ea typeface="+mn-ea"/>
          <a:cs typeface="+mn-cs"/>
        </a:defRPr>
      </a:lvl4pPr>
      <a:lvl5pPr marL="8145903" algn="l" defTabSz="4072952" rtl="0" eaLnBrk="1" latinLnBrk="0" hangingPunct="1">
        <a:defRPr sz="8017" kern="1200">
          <a:solidFill>
            <a:schemeClr val="tx1"/>
          </a:solidFill>
          <a:latin typeface="+mn-lt"/>
          <a:ea typeface="+mn-ea"/>
          <a:cs typeface="+mn-cs"/>
        </a:defRPr>
      </a:lvl5pPr>
      <a:lvl6pPr marL="10182379" algn="l" defTabSz="4072952" rtl="0" eaLnBrk="1" latinLnBrk="0" hangingPunct="1">
        <a:defRPr sz="8017" kern="1200">
          <a:solidFill>
            <a:schemeClr val="tx1"/>
          </a:solidFill>
          <a:latin typeface="+mn-lt"/>
          <a:ea typeface="+mn-ea"/>
          <a:cs typeface="+mn-cs"/>
        </a:defRPr>
      </a:lvl6pPr>
      <a:lvl7pPr marL="12218855" algn="l" defTabSz="4072952" rtl="0" eaLnBrk="1" latinLnBrk="0" hangingPunct="1">
        <a:defRPr sz="8017" kern="1200">
          <a:solidFill>
            <a:schemeClr val="tx1"/>
          </a:solidFill>
          <a:latin typeface="+mn-lt"/>
          <a:ea typeface="+mn-ea"/>
          <a:cs typeface="+mn-cs"/>
        </a:defRPr>
      </a:lvl7pPr>
      <a:lvl8pPr marL="14255328" algn="l" defTabSz="4072952" rtl="0" eaLnBrk="1" latinLnBrk="0" hangingPunct="1">
        <a:defRPr sz="8017" kern="1200">
          <a:solidFill>
            <a:schemeClr val="tx1"/>
          </a:solidFill>
          <a:latin typeface="+mn-lt"/>
          <a:ea typeface="+mn-ea"/>
          <a:cs typeface="+mn-cs"/>
        </a:defRPr>
      </a:lvl8pPr>
      <a:lvl9pPr marL="16291804" algn="l" defTabSz="4072952" rtl="0" eaLnBrk="1" latinLnBrk="0" hangingPunct="1">
        <a:defRPr sz="80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CaixaDeTexto 6"/>
          <p:cNvSpPr txBox="1">
            <a:spLocks noChangeArrowheads="1"/>
          </p:cNvSpPr>
          <p:nvPr/>
        </p:nvSpPr>
        <p:spPr bwMode="auto">
          <a:xfrm>
            <a:off x="9188411" y="7250842"/>
            <a:ext cx="9765186" cy="13260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17">
                <a:latin typeface="Calibri" pitchFamily="34" charset="0"/>
              </a:rPr>
              <a:t> </a:t>
            </a:r>
          </a:p>
        </p:txBody>
      </p:sp>
      <p:sp>
        <p:nvSpPr>
          <p:cNvPr id="2054" name="CaixaDeTexto 7"/>
          <p:cNvSpPr txBox="1">
            <a:spLocks noChangeArrowheads="1"/>
          </p:cNvSpPr>
          <p:nvPr/>
        </p:nvSpPr>
        <p:spPr bwMode="auto">
          <a:xfrm>
            <a:off x="573908" y="12192045"/>
            <a:ext cx="31395488" cy="1326069"/>
          </a:xfrm>
          <a:prstGeom prst="rect">
            <a:avLst/>
          </a:prstGeom>
          <a:solidFill>
            <a:srgbClr val="FFEEB9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en-US" sz="8017" b="1" i="1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Objetivos</a:t>
            </a:r>
            <a:endParaRPr lang="en-US" sz="8017" b="1" i="1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aixaDeTexto 7">
            <a:extLst>
              <a:ext uri="{FF2B5EF4-FFF2-40B4-BE49-F238E27FC236}">
                <a16:creationId xmlns:a16="http://schemas.microsoft.com/office/drawing/2014/main" id="{DAF894C4-40AD-713D-3F19-6DAE8A8372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908" y="15504645"/>
            <a:ext cx="31395488" cy="1326069"/>
          </a:xfrm>
          <a:prstGeom prst="rect">
            <a:avLst/>
          </a:prstGeom>
          <a:solidFill>
            <a:srgbClr val="FFEEB9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en-US" sz="8017" b="1" i="1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Relato</a:t>
            </a:r>
            <a:r>
              <a:rPr lang="en-US" sz="8017" b="1" i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8017" b="1" i="1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experiência</a:t>
            </a:r>
            <a:endParaRPr lang="en-US" sz="8017" b="1" i="1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CaixaDeTexto 7">
            <a:extLst>
              <a:ext uri="{FF2B5EF4-FFF2-40B4-BE49-F238E27FC236}">
                <a16:creationId xmlns:a16="http://schemas.microsoft.com/office/drawing/2014/main" id="{F08E1E61-B44F-9CA2-6B9A-0C3C022C86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908" y="35797747"/>
            <a:ext cx="31395488" cy="1326069"/>
          </a:xfrm>
          <a:prstGeom prst="rect">
            <a:avLst/>
          </a:prstGeom>
          <a:solidFill>
            <a:srgbClr val="FFEEB9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pt-BR" sz="8017" b="1" i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Conclusão/Conclusões</a:t>
            </a:r>
            <a:endParaRPr lang="en-US" sz="8017" b="1" i="1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EB97D51F-C607-E3AD-1282-2693AA9F39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908" y="7254276"/>
            <a:ext cx="31395488" cy="1326069"/>
          </a:xfrm>
          <a:prstGeom prst="rect">
            <a:avLst/>
          </a:prstGeom>
          <a:solidFill>
            <a:srgbClr val="FFEEB9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en-US" sz="8017" b="1" i="1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Introdução</a:t>
            </a:r>
            <a:endParaRPr lang="en-US" sz="8017" b="1" i="1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CaixaDeTexto 9">
            <a:extLst>
              <a:ext uri="{FF2B5EF4-FFF2-40B4-BE49-F238E27FC236}">
                <a16:creationId xmlns:a16="http://schemas.microsoft.com/office/drawing/2014/main" id="{1279BD53-4BB5-9CE6-867E-19E7D832B294}"/>
              </a:ext>
            </a:extLst>
          </p:cNvPr>
          <p:cNvSpPr txBox="1"/>
          <p:nvPr/>
        </p:nvSpPr>
        <p:spPr>
          <a:xfrm>
            <a:off x="3516028" y="22355224"/>
            <a:ext cx="25050622" cy="8785373"/>
          </a:xfrm>
          <a:prstGeom prst="rect">
            <a:avLst/>
          </a:prstGeom>
          <a:noFill/>
        </p:spPr>
        <p:txBody>
          <a:bodyPr wrap="square" lIns="78378" tIns="39189" rIns="78378" bIns="39189" rtlCol="0" anchor="t">
            <a:spAutoFit/>
          </a:bodyPr>
          <a:lstStyle>
            <a:defPPr>
              <a:defRPr lang="pt-BR"/>
            </a:defPPr>
            <a:lvl1pPr algn="l" defTabSz="4114800" rtl="0" fontAlgn="base">
              <a:spcBef>
                <a:spcPct val="0"/>
              </a:spcBef>
              <a:spcAft>
                <a:spcPct val="0"/>
              </a:spcAft>
              <a:defRPr sz="81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2057400" indent="-1600200" algn="l" defTabSz="4114800" rtl="0" fontAlgn="base">
              <a:spcBef>
                <a:spcPct val="0"/>
              </a:spcBef>
              <a:spcAft>
                <a:spcPct val="0"/>
              </a:spcAft>
              <a:defRPr sz="81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4114800" indent="-3200400" algn="l" defTabSz="4114800" rtl="0" fontAlgn="base">
              <a:spcBef>
                <a:spcPct val="0"/>
              </a:spcBef>
              <a:spcAft>
                <a:spcPct val="0"/>
              </a:spcAft>
              <a:defRPr sz="81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6172200" indent="-4800600" algn="l" defTabSz="4114800" rtl="0" fontAlgn="base">
              <a:spcBef>
                <a:spcPct val="0"/>
              </a:spcBef>
              <a:spcAft>
                <a:spcPct val="0"/>
              </a:spcAft>
              <a:defRPr sz="81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8229600" indent="-6400800" algn="l" defTabSz="4114800" rtl="0" fontAlgn="base">
              <a:spcBef>
                <a:spcPct val="0"/>
              </a:spcBef>
              <a:spcAft>
                <a:spcPct val="0"/>
              </a:spcAft>
              <a:defRPr sz="81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1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1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1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1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pt-BR" sz="9429" dirty="0">
                <a:solidFill>
                  <a:srgbClr val="FF0000"/>
                </a:solidFill>
                <a:highlight>
                  <a:srgbClr val="FFFF00"/>
                </a:highlight>
                <a:latin typeface="Calibri"/>
                <a:ea typeface="+mn-lt"/>
                <a:cs typeface="+mn-lt"/>
              </a:rPr>
              <a:t>PREZADO ALUNO, </a:t>
            </a:r>
            <a:r>
              <a:rPr lang="pt-BR" sz="9429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Calibri"/>
                <a:ea typeface="+mn-lt"/>
                <a:cs typeface="+mn-lt"/>
              </a:rPr>
              <a:t>NÃO EDITE AQUI </a:t>
            </a:r>
            <a:r>
              <a:rPr lang="pt-BR" sz="9429" b="1" dirty="0">
                <a:solidFill>
                  <a:srgbClr val="FF0000"/>
                </a:solidFill>
                <a:highlight>
                  <a:srgbClr val="FFFF00"/>
                </a:highlight>
                <a:latin typeface="Calibri"/>
                <a:ea typeface="+mn-lt"/>
                <a:cs typeface="+mn-lt"/>
              </a:rPr>
              <a:t>SEU BANNER</a:t>
            </a:r>
            <a:r>
              <a:rPr lang="pt-BR" sz="9429" dirty="0">
                <a:solidFill>
                  <a:srgbClr val="FF0000"/>
                </a:solidFill>
                <a:highlight>
                  <a:srgbClr val="FFFF00"/>
                </a:highlight>
                <a:latin typeface="Calibri"/>
                <a:ea typeface="+mn-lt"/>
                <a:cs typeface="+mn-lt"/>
              </a:rPr>
              <a:t>, BAIXE O ARQUIVO E TRABALHE COM ELE NO SEU COMPUTADOR, </a:t>
            </a:r>
            <a:r>
              <a:rPr lang="pt-BR" sz="9429" b="1" dirty="0">
                <a:solidFill>
                  <a:srgbClr val="FF0000"/>
                </a:solidFill>
                <a:highlight>
                  <a:srgbClr val="FFFF00"/>
                </a:highlight>
                <a:latin typeface="Calibri"/>
                <a:ea typeface="+mn-lt"/>
                <a:cs typeface="+mn-lt"/>
              </a:rPr>
              <a:t>COMO INDICADO NO FORMULÁRIO DE INSCRIÇÃO</a:t>
            </a:r>
          </a:p>
          <a:p>
            <a:pPr algn="ctr"/>
            <a:endParaRPr lang="pt-BR" sz="9429" dirty="0">
              <a:solidFill>
                <a:srgbClr val="FF0000"/>
              </a:solidFill>
              <a:highlight>
                <a:srgbClr val="FFFF00"/>
              </a:highlight>
              <a:ea typeface="Calibri" panose="020F0502020204030204"/>
              <a:cs typeface="Calibri" panose="020F0502020204030204"/>
            </a:endParaRPr>
          </a:p>
          <a:p>
            <a:pPr algn="ctr"/>
            <a:r>
              <a:rPr lang="pt-BR" sz="9429" dirty="0">
                <a:solidFill>
                  <a:srgbClr val="FF0000"/>
                </a:solidFill>
                <a:highlight>
                  <a:srgbClr val="C0C0C0"/>
                </a:highlight>
                <a:ea typeface="Calibri" panose="020F0502020204030204"/>
                <a:cs typeface="Calibri" panose="020F0502020204030204"/>
              </a:rPr>
              <a:t>Atenciosamente, Prof. Dr. Daniel H.A. Corrêa</a:t>
            </a:r>
          </a:p>
        </p:txBody>
      </p:sp>
      <p:sp>
        <p:nvSpPr>
          <p:cNvPr id="16" name="Rectangle 5">
            <a:extLst>
              <a:ext uri="{FF2B5EF4-FFF2-40B4-BE49-F238E27FC236}">
                <a16:creationId xmlns:a16="http://schemas.microsoft.com/office/drawing/2014/main" id="{65A149A1-DE95-E1C7-C4A9-A55F8CC2BE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6745" y="5507463"/>
            <a:ext cx="21737954" cy="659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defTabSz="905100">
              <a:lnSpc>
                <a:spcPct val="114000"/>
              </a:lnSpc>
            </a:pPr>
            <a:r>
              <a:rPr lang="en-US" sz="3429" baseline="30000" dirty="0">
                <a:latin typeface="+mn-lt"/>
                <a:ea typeface="Times New Roman" pitchFamily="18" charset="0"/>
                <a:cs typeface="Arial" charset="0"/>
              </a:rPr>
              <a:t>Email do </a:t>
            </a:r>
            <a:r>
              <a:rPr lang="en-US" sz="3429" baseline="30000" dirty="0" err="1">
                <a:latin typeface="+mn-lt"/>
                <a:ea typeface="Times New Roman" pitchFamily="18" charset="0"/>
                <a:cs typeface="Arial" charset="0"/>
              </a:rPr>
              <a:t>autor</a:t>
            </a:r>
            <a:r>
              <a:rPr lang="en-US" sz="3429" baseline="30000" dirty="0">
                <a:latin typeface="+mn-lt"/>
                <a:ea typeface="Times New Roman" pitchFamily="18" charset="0"/>
                <a:cs typeface="Arial" charset="0"/>
              </a:rPr>
              <a:t> principal/</a:t>
            </a:r>
            <a:r>
              <a:rPr lang="en-US" sz="3429" baseline="30000" dirty="0" err="1">
                <a:latin typeface="+mn-lt"/>
                <a:ea typeface="Times New Roman" pitchFamily="18" charset="0"/>
                <a:cs typeface="Arial" charset="0"/>
              </a:rPr>
              <a:t>apresentador</a:t>
            </a:r>
            <a:endParaRPr lang="en-US" sz="2969" dirty="0">
              <a:latin typeface="+mn-lt"/>
              <a:ea typeface="Times New Roman" pitchFamily="18" charset="0"/>
              <a:cs typeface="Arial" charset="0"/>
            </a:endParaRPr>
          </a:p>
        </p:txBody>
      </p:sp>
      <p:sp>
        <p:nvSpPr>
          <p:cNvPr id="18" name="Rectangle 4">
            <a:extLst>
              <a:ext uri="{FF2B5EF4-FFF2-40B4-BE49-F238E27FC236}">
                <a16:creationId xmlns:a16="http://schemas.microsoft.com/office/drawing/2014/main" id="{EBC295E8-6AF9-3F80-0EEF-D5EC4170BD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2363" y="4434789"/>
            <a:ext cx="20454260" cy="858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defTabSz="905100">
              <a:lnSpc>
                <a:spcPct val="114000"/>
              </a:lnSpc>
            </a:pPr>
            <a:r>
              <a:rPr lang="pt-BR" sz="4629" dirty="0">
                <a:latin typeface="+mn-lt"/>
                <a:cs typeface="Arial" charset="0"/>
              </a:rPr>
              <a:t>Autores </a:t>
            </a:r>
            <a:r>
              <a:rPr lang="pt-BR" sz="2600" dirty="0">
                <a:latin typeface="+mn-lt"/>
              </a:rPr>
              <a:t>(1º autor/apresentador sublinhado)</a:t>
            </a:r>
            <a:r>
              <a:rPr lang="pt-BR" sz="2600" dirty="0">
                <a:latin typeface="+mn-lt"/>
                <a:cs typeface="Arial" charset="0"/>
              </a:rPr>
              <a:t> </a:t>
            </a:r>
            <a:endParaRPr lang="en-US" sz="2600" dirty="0">
              <a:latin typeface="+mn-lt"/>
              <a:cs typeface="Arial" charset="0"/>
            </a:endParaRPr>
          </a:p>
        </p:txBody>
      </p:sp>
      <p:sp>
        <p:nvSpPr>
          <p:cNvPr id="2" name="CaixaDeTexto 5">
            <a:extLst>
              <a:ext uri="{FF2B5EF4-FFF2-40B4-BE49-F238E27FC236}">
                <a16:creationId xmlns:a16="http://schemas.microsoft.com/office/drawing/2014/main" id="{AD54CC7F-B7C8-FFFA-F57A-9D91770DC55D}"/>
              </a:ext>
            </a:extLst>
          </p:cNvPr>
          <p:cNvSpPr txBox="1"/>
          <p:nvPr/>
        </p:nvSpPr>
        <p:spPr>
          <a:xfrm>
            <a:off x="15184145" y="3807796"/>
            <a:ext cx="2011358" cy="1002473"/>
          </a:xfrm>
          <a:prstGeom prst="rect">
            <a:avLst/>
          </a:prstGeom>
          <a:noFill/>
        </p:spPr>
        <p:txBody>
          <a:bodyPr wrap="none" lIns="78378" tIns="39189" rIns="78378" bIns="39189" rtlCol="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6000" b="1" dirty="0">
                <a:ea typeface="Calibri"/>
                <a:cs typeface="Calibri"/>
              </a:rPr>
              <a:t>Título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35AF0D1B-A560-DEC3-B2BF-738631283C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422" y="3964548"/>
            <a:ext cx="1609638" cy="1973249"/>
          </a:xfrm>
          <a:prstGeom prst="rect">
            <a:avLst/>
          </a:prstGeom>
        </p:spPr>
      </p:pic>
      <p:pic>
        <p:nvPicPr>
          <p:cNvPr id="13" name="Imagem 12">
            <a:extLst>
              <a:ext uri="{FF2B5EF4-FFF2-40B4-BE49-F238E27FC236}">
                <a16:creationId xmlns:a16="http://schemas.microsoft.com/office/drawing/2014/main" id="{6B52EABF-564C-4E06-DD8C-7AC9D06F61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911" y="5104"/>
            <a:ext cx="32356425" cy="3609975"/>
          </a:xfrm>
          <a:prstGeom prst="rect">
            <a:avLst/>
          </a:prstGeom>
        </p:spPr>
      </p:pic>
      <p:pic>
        <p:nvPicPr>
          <p:cNvPr id="17" name="Imagem 16" descr="Logotipo, nome da empresa&#10;&#10;O conteúdo gerado por IA pode estar incorreto.">
            <a:extLst>
              <a:ext uri="{FF2B5EF4-FFF2-40B4-BE49-F238E27FC236}">
                <a16:creationId xmlns:a16="http://schemas.microsoft.com/office/drawing/2014/main" id="{62352A60-1438-8429-D81C-DD80D1157DE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60" t="19503" r="8865" b="19208"/>
          <a:stretch>
            <a:fillRect/>
          </a:stretch>
        </p:blipFill>
        <p:spPr>
          <a:xfrm>
            <a:off x="269215" y="120989"/>
            <a:ext cx="6540925" cy="33210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1" name="Imagem 20" descr="Logotipo, nome da empresa&#10;&#10;O conteúdo gerado por IA pode estar incorreto.">
            <a:extLst>
              <a:ext uri="{FF2B5EF4-FFF2-40B4-BE49-F238E27FC236}">
                <a16:creationId xmlns:a16="http://schemas.microsoft.com/office/drawing/2014/main" id="{D83956CC-B24F-57EC-780A-9D086B3FA76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60" t="19503" r="8865" b="19208"/>
          <a:stretch>
            <a:fillRect/>
          </a:stretch>
        </p:blipFill>
        <p:spPr>
          <a:xfrm>
            <a:off x="25628575" y="120989"/>
            <a:ext cx="6540925" cy="33210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2" name="Picture 2" descr="E-book - Endodontia | Pós-Graduação Odontologia - SLMandic - LPs">
            <a:extLst>
              <a:ext uri="{FF2B5EF4-FFF2-40B4-BE49-F238E27FC236}">
                <a16:creationId xmlns:a16="http://schemas.microsoft.com/office/drawing/2014/main" id="{852F0333-72EF-F9DE-2643-F0506CF063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84993" y="187363"/>
            <a:ext cx="3066099" cy="3274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1499</TotalTime>
  <Words>107</Words>
  <Application>Microsoft Office PowerPoint</Application>
  <PresentationFormat>Personalizar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MICROENCAPSULATION AND STABILITY STUDIES FROM Arrabidaea Chica VERLOT ETHANOLIC EXTRACT</dc:title>
  <dc:creator>Patricia</dc:creator>
  <cp:lastModifiedBy>Daniel Corrêa</cp:lastModifiedBy>
  <cp:revision>110</cp:revision>
  <dcterms:created xsi:type="dcterms:W3CDTF">2011-07-06T18:16:36Z</dcterms:created>
  <dcterms:modified xsi:type="dcterms:W3CDTF">2025-09-26T01:23:41Z</dcterms:modified>
</cp:coreProperties>
</file>