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32399288" cy="44999275"/>
  <p:notesSz cx="7104063" cy="10234613"/>
  <p:defaultTextStyle>
    <a:defPPr>
      <a:defRPr lang="pt-BR"/>
    </a:defPPr>
    <a:lvl1pPr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1pPr>
    <a:lvl2pPr marL="2057400" indent="-1600200"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2pPr>
    <a:lvl3pPr marL="4114800" indent="-3200400"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3pPr>
    <a:lvl4pPr marL="6172200" indent="-4800600"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4pPr>
    <a:lvl5pPr marL="8229600" indent="-6400800"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174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 Lúcia T. G. Ruiz" initials="ALTG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2F67"/>
    <a:srgbClr val="FE0000"/>
    <a:srgbClr val="8A0000"/>
    <a:srgbClr val="B00000"/>
    <a:srgbClr val="C80000"/>
    <a:srgbClr val="DA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F01EF7-DCBD-4429-BC2C-5185E208ECFD}" v="158" dt="2025-10-04T19:13:25.187"/>
    <p1510:client id="{C37AA417-555B-4B2E-90EB-59DCE93BFBF6}" v="272" dt="2025-10-04T19:17:47.8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4174"/>
        <p:guide pos="10205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suário Convidado" providerId="Windows Live" clId="Web-{2EF01EF7-DCBD-4429-BC2C-5185E208ECFD}"/>
    <pc:docChg chg="modSld">
      <pc:chgData name="Usuário Convidado" userId="" providerId="Windows Live" clId="Web-{2EF01EF7-DCBD-4429-BC2C-5185E208ECFD}" dt="2025-10-04T19:13:25.187" v="88" actId="1076"/>
      <pc:docMkLst>
        <pc:docMk/>
      </pc:docMkLst>
      <pc:sldChg chg="modSp">
        <pc:chgData name="Usuário Convidado" userId="" providerId="Windows Live" clId="Web-{2EF01EF7-DCBD-4429-BC2C-5185E208ECFD}" dt="2025-10-04T19:13:25.187" v="88" actId="1076"/>
        <pc:sldMkLst>
          <pc:docMk/>
          <pc:sldMk cId="0" sldId="256"/>
        </pc:sldMkLst>
        <pc:spChg chg="mod">
          <ac:chgData name="Usuário Convidado" userId="" providerId="Windows Live" clId="Web-{2EF01EF7-DCBD-4429-BC2C-5185E208ECFD}" dt="2025-10-04T19:11:47.959" v="73" actId="1076"/>
          <ac:spMkLst>
            <pc:docMk/>
            <pc:sldMk cId="0" sldId="256"/>
            <ac:spMk id="29" creationId="{ABD2C182-2A5C-4A7C-7509-41382A03EC54}"/>
          </ac:spMkLst>
        </pc:spChg>
        <pc:spChg chg="mod">
          <ac:chgData name="Usuário Convidado" userId="" providerId="Windows Live" clId="Web-{2EF01EF7-DCBD-4429-BC2C-5185E208ECFD}" dt="2025-10-04T19:12:51.871" v="83" actId="1076"/>
          <ac:spMkLst>
            <pc:docMk/>
            <pc:sldMk cId="0" sldId="256"/>
            <ac:spMk id="30" creationId="{0781B0FF-7281-33FB-B81F-28C460352A2E}"/>
          </ac:spMkLst>
        </pc:spChg>
        <pc:spChg chg="mod">
          <ac:chgData name="Usuário Convidado" userId="" providerId="Windows Live" clId="Web-{2EF01EF7-DCBD-4429-BC2C-5185E208ECFD}" dt="2025-10-04T19:13:13.107" v="86" actId="1076"/>
          <ac:spMkLst>
            <pc:docMk/>
            <pc:sldMk cId="0" sldId="256"/>
            <ac:spMk id="31" creationId="{A5FE08C4-80F8-ED62-FC39-85F226DC82A4}"/>
          </ac:spMkLst>
        </pc:spChg>
        <pc:spChg chg="mod">
          <ac:chgData name="Usuário Convidado" userId="" providerId="Windows Live" clId="Web-{2EF01EF7-DCBD-4429-BC2C-5185E208ECFD}" dt="2025-10-04T19:13:25.187" v="88" actId="1076"/>
          <ac:spMkLst>
            <pc:docMk/>
            <pc:sldMk cId="0" sldId="256"/>
            <ac:spMk id="2054" creationId="{00000000-0000-0000-0000-000000000000}"/>
          </ac:spMkLst>
        </pc:spChg>
        <pc:picChg chg="mod">
          <ac:chgData name="Usuário Convidado" userId="" providerId="Windows Live" clId="Web-{2EF01EF7-DCBD-4429-BC2C-5185E208ECFD}" dt="2025-10-04T19:13:04.091" v="85" actId="1076"/>
          <ac:picMkLst>
            <pc:docMk/>
            <pc:sldMk cId="0" sldId="256"/>
            <ac:picMk id="2" creationId="{F43B27E9-BB45-87ED-E022-17EF8A6AD891}"/>
          </ac:picMkLst>
        </pc:picChg>
      </pc:sldChg>
    </pc:docChg>
  </pc:docChgLst>
  <pc:docChgLst>
    <pc:chgData name="Daniel Corrêa" userId="022caabac992b7dc" providerId="LiveId" clId="{FAA32A96-B9F3-426A-8ED0-B5B421EFCA44}"/>
    <pc:docChg chg="custSel modSld">
      <pc:chgData name="Daniel Corrêa" userId="022caabac992b7dc" providerId="LiveId" clId="{FAA32A96-B9F3-426A-8ED0-B5B421EFCA44}" dt="2025-09-26T01:32:47.642" v="478" actId="1036"/>
      <pc:docMkLst>
        <pc:docMk/>
      </pc:docMkLst>
      <pc:sldChg chg="addSp delSp modSp mod">
        <pc:chgData name="Daniel Corrêa" userId="022caabac992b7dc" providerId="LiveId" clId="{FAA32A96-B9F3-426A-8ED0-B5B421EFCA44}" dt="2025-09-26T01:32:47.642" v="478" actId="1036"/>
        <pc:sldMkLst>
          <pc:docMk/>
          <pc:sldMk cId="0" sldId="256"/>
        </pc:sldMkLst>
        <pc:spChg chg="mod">
          <ac:chgData name="Daniel Corrêa" userId="022caabac992b7dc" providerId="LiveId" clId="{FAA32A96-B9F3-426A-8ED0-B5B421EFCA44}" dt="2025-09-26T01:30:20.967" v="292" actId="1035"/>
          <ac:spMkLst>
            <pc:docMk/>
            <pc:sldMk cId="0" sldId="256"/>
            <ac:spMk id="3" creationId="{DAF894C4-40AD-713D-3F19-6DAE8A837226}"/>
          </ac:spMkLst>
        </pc:spChg>
        <pc:spChg chg="mod">
          <ac:chgData name="Daniel Corrêa" userId="022caabac992b7dc" providerId="LiveId" clId="{FAA32A96-B9F3-426A-8ED0-B5B421EFCA44}" dt="2025-09-26T01:30:26.085" v="304" actId="1036"/>
          <ac:spMkLst>
            <pc:docMk/>
            <pc:sldMk cId="0" sldId="256"/>
            <ac:spMk id="8" creationId="{89A0BC78-CF2E-BB9B-D6F5-627026EA8E85}"/>
          </ac:spMkLst>
        </pc:spChg>
        <pc:spChg chg="mod">
          <ac:chgData name="Daniel Corrêa" userId="022caabac992b7dc" providerId="LiveId" clId="{FAA32A96-B9F3-426A-8ED0-B5B421EFCA44}" dt="2025-09-26T01:30:38.255" v="345" actId="1036"/>
          <ac:spMkLst>
            <pc:docMk/>
            <pc:sldMk cId="0" sldId="256"/>
            <ac:spMk id="9" creationId="{A924DDCC-0B06-C09C-F749-9250DC2A20B5}"/>
          </ac:spMkLst>
        </pc:spChg>
        <pc:spChg chg="add mod">
          <ac:chgData name="Daniel Corrêa" userId="022caabac992b7dc" providerId="LiveId" clId="{FAA32A96-B9F3-426A-8ED0-B5B421EFCA44}" dt="2025-09-26T01:27:05.549" v="213" actId="1036"/>
          <ac:spMkLst>
            <pc:docMk/>
            <pc:sldMk cId="0" sldId="256"/>
            <ac:spMk id="29" creationId="{ABD2C182-2A5C-4A7C-7509-41382A03EC54}"/>
          </ac:spMkLst>
        </pc:spChg>
        <pc:spChg chg="add mod">
          <ac:chgData name="Daniel Corrêa" userId="022caabac992b7dc" providerId="LiveId" clId="{FAA32A96-B9F3-426A-8ED0-B5B421EFCA44}" dt="2025-09-26T01:27:05.549" v="213" actId="1036"/>
          <ac:spMkLst>
            <pc:docMk/>
            <pc:sldMk cId="0" sldId="256"/>
            <ac:spMk id="30" creationId="{0781B0FF-7281-33FB-B81F-28C460352A2E}"/>
          </ac:spMkLst>
        </pc:spChg>
        <pc:spChg chg="add mod">
          <ac:chgData name="Daniel Corrêa" userId="022caabac992b7dc" providerId="LiveId" clId="{FAA32A96-B9F3-426A-8ED0-B5B421EFCA44}" dt="2025-09-26T01:27:05.549" v="213" actId="1036"/>
          <ac:spMkLst>
            <pc:docMk/>
            <pc:sldMk cId="0" sldId="256"/>
            <ac:spMk id="31" creationId="{A5FE08C4-80F8-ED62-FC39-85F226DC82A4}"/>
          </ac:spMkLst>
        </pc:spChg>
        <pc:spChg chg="add mod">
          <ac:chgData name="Daniel Corrêa" userId="022caabac992b7dc" providerId="LiveId" clId="{FAA32A96-B9F3-426A-8ED0-B5B421EFCA44}" dt="2025-09-26T01:32:25.446" v="468" actId="1035"/>
          <ac:spMkLst>
            <pc:docMk/>
            <pc:sldMk cId="0" sldId="256"/>
            <ac:spMk id="32" creationId="{19E56DC7-1916-D823-4E77-DE43B21BDD21}"/>
          </ac:spMkLst>
        </pc:spChg>
        <pc:spChg chg="add mod">
          <ac:chgData name="Daniel Corrêa" userId="022caabac992b7dc" providerId="LiveId" clId="{FAA32A96-B9F3-426A-8ED0-B5B421EFCA44}" dt="2025-09-26T01:32:47.642" v="478" actId="1036"/>
          <ac:spMkLst>
            <pc:docMk/>
            <pc:sldMk cId="0" sldId="256"/>
            <ac:spMk id="33" creationId="{F1BB4A4D-A5D3-A65D-F53E-D15838BB067A}"/>
          </ac:spMkLst>
        </pc:spChg>
        <pc:spChg chg="mod">
          <ac:chgData name="Daniel Corrêa" userId="022caabac992b7dc" providerId="LiveId" clId="{FAA32A96-B9F3-426A-8ED0-B5B421EFCA44}" dt="2025-09-26T01:27:45.789" v="219" actId="14100"/>
          <ac:spMkLst>
            <pc:docMk/>
            <pc:sldMk cId="0" sldId="256"/>
            <ac:spMk id="2054" creationId="{00000000-0000-0000-0000-000000000000}"/>
          </ac:spMkLst>
        </pc:spChg>
        <pc:picChg chg="add mod">
          <ac:chgData name="Daniel Corrêa" userId="022caabac992b7dc" providerId="LiveId" clId="{FAA32A96-B9F3-426A-8ED0-B5B421EFCA44}" dt="2025-09-26T01:25:01.565" v="149"/>
          <ac:picMkLst>
            <pc:docMk/>
            <pc:sldMk cId="0" sldId="256"/>
            <ac:picMk id="2" creationId="{F43B27E9-BB45-87ED-E022-17EF8A6AD891}"/>
          </ac:picMkLst>
        </pc:picChg>
        <pc:picChg chg="add mod">
          <ac:chgData name="Daniel Corrêa" userId="022caabac992b7dc" providerId="LiveId" clId="{FAA32A96-B9F3-426A-8ED0-B5B421EFCA44}" dt="2025-09-26T01:25:01.565" v="149"/>
          <ac:picMkLst>
            <pc:docMk/>
            <pc:sldMk cId="0" sldId="256"/>
            <ac:picMk id="4" creationId="{F57F85C3-C289-0854-F01D-83E3542244CD}"/>
          </ac:picMkLst>
        </pc:picChg>
        <pc:picChg chg="add mod">
          <ac:chgData name="Daniel Corrêa" userId="022caabac992b7dc" providerId="LiveId" clId="{FAA32A96-B9F3-426A-8ED0-B5B421EFCA44}" dt="2025-09-26T01:25:01.565" v="149"/>
          <ac:picMkLst>
            <pc:docMk/>
            <pc:sldMk cId="0" sldId="256"/>
            <ac:picMk id="6" creationId="{AB9CDE11-097E-0ADC-FCBA-DCBE4ECD8FCD}"/>
          </ac:picMkLst>
        </pc:picChg>
        <pc:picChg chg="add mod">
          <ac:chgData name="Daniel Corrêa" userId="022caabac992b7dc" providerId="LiveId" clId="{FAA32A96-B9F3-426A-8ED0-B5B421EFCA44}" dt="2025-09-26T01:29:29.630" v="273" actId="1038"/>
          <ac:picMkLst>
            <pc:docMk/>
            <pc:sldMk cId="0" sldId="256"/>
            <ac:picMk id="16" creationId="{35AF0D1B-A560-DEC3-B2BF-738631283C81}"/>
          </ac:picMkLst>
        </pc:picChg>
        <pc:picChg chg="add mod">
          <ac:chgData name="Daniel Corrêa" userId="022caabac992b7dc" providerId="LiveId" clId="{FAA32A96-B9F3-426A-8ED0-B5B421EFCA44}" dt="2025-09-26T01:25:01.565" v="149"/>
          <ac:picMkLst>
            <pc:docMk/>
            <pc:sldMk cId="0" sldId="256"/>
            <ac:picMk id="28" creationId="{46110C85-A362-556B-EAD6-83B0D29FE2F5}"/>
          </ac:picMkLst>
        </pc:picChg>
      </pc:sldChg>
    </pc:docChg>
  </pc:docChgLst>
  <pc:docChgLst>
    <pc:chgData name="Usuário Convidado" providerId="Windows Live" clId="Web-{C37AA417-555B-4B2E-90EB-59DCE93BFBF6}"/>
    <pc:docChg chg="modSld">
      <pc:chgData name="Usuário Convidado" userId="" providerId="Windows Live" clId="Web-{C37AA417-555B-4B2E-90EB-59DCE93BFBF6}" dt="2025-10-04T19:17:47.849" v="134" actId="1076"/>
      <pc:docMkLst>
        <pc:docMk/>
      </pc:docMkLst>
      <pc:sldChg chg="modSp">
        <pc:chgData name="Usuário Convidado" userId="" providerId="Windows Live" clId="Web-{C37AA417-555B-4B2E-90EB-59DCE93BFBF6}" dt="2025-10-04T19:17:47.849" v="134" actId="1076"/>
        <pc:sldMkLst>
          <pc:docMk/>
          <pc:sldMk cId="0" sldId="256"/>
        </pc:sldMkLst>
        <pc:spChg chg="mod">
          <ac:chgData name="Usuário Convidado" userId="" providerId="Windows Live" clId="Web-{C37AA417-555B-4B2E-90EB-59DCE93BFBF6}" dt="2025-10-04T19:17:41.505" v="131" actId="1076"/>
          <ac:spMkLst>
            <pc:docMk/>
            <pc:sldMk cId="0" sldId="256"/>
            <ac:spMk id="29" creationId="{ABD2C182-2A5C-4A7C-7509-41382A03EC54}"/>
          </ac:spMkLst>
        </pc:spChg>
        <pc:spChg chg="mod">
          <ac:chgData name="Usuário Convidado" userId="" providerId="Windows Live" clId="Web-{C37AA417-555B-4B2E-90EB-59DCE93BFBF6}" dt="2025-10-04T19:17:36.989" v="130" actId="20577"/>
          <ac:spMkLst>
            <pc:docMk/>
            <pc:sldMk cId="0" sldId="256"/>
            <ac:spMk id="30" creationId="{0781B0FF-7281-33FB-B81F-28C460352A2E}"/>
          </ac:spMkLst>
        </pc:spChg>
        <pc:spChg chg="mod">
          <ac:chgData name="Usuário Convidado" userId="" providerId="Windows Live" clId="Web-{C37AA417-555B-4B2E-90EB-59DCE93BFBF6}" dt="2025-10-04T19:17:23.177" v="127" actId="20577"/>
          <ac:spMkLst>
            <pc:docMk/>
            <pc:sldMk cId="0" sldId="256"/>
            <ac:spMk id="31" creationId="{A5FE08C4-80F8-ED62-FC39-85F226DC82A4}"/>
          </ac:spMkLst>
        </pc:spChg>
        <pc:spChg chg="mod">
          <ac:chgData name="Usuário Convidado" userId="" providerId="Windows Live" clId="Web-{C37AA417-555B-4B2E-90EB-59DCE93BFBF6}" dt="2025-10-04T19:17:47.849" v="134" actId="1076"/>
          <ac:spMkLst>
            <pc:docMk/>
            <pc:sldMk cId="0" sldId="256"/>
            <ac:spMk id="205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1731"/>
          </a:xfrm>
          <a:prstGeom prst="rect">
            <a:avLst/>
          </a:prstGeom>
        </p:spPr>
        <p:txBody>
          <a:bodyPr vert="horz" lIns="99067" tIns="49534" rIns="99067" bIns="4953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1731"/>
          </a:xfrm>
          <a:prstGeom prst="rect">
            <a:avLst/>
          </a:prstGeom>
        </p:spPr>
        <p:txBody>
          <a:bodyPr vert="horz" lIns="99067" tIns="49534" rIns="99067" bIns="4953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8FA9C1CA-BE9B-4E3F-8D97-903F04B9FB2E}" type="datetimeFigureOut">
              <a:rPr lang="pt-BR"/>
              <a:pPr>
                <a:defRPr/>
              </a:pPr>
              <a:t>04/10/2025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71700" y="768350"/>
            <a:ext cx="2760663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7" tIns="49534" rIns="99067" bIns="49534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67" tIns="49534" rIns="99067" bIns="49534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8427" cy="511731"/>
          </a:xfrm>
          <a:prstGeom prst="rect">
            <a:avLst/>
          </a:prstGeom>
        </p:spPr>
        <p:txBody>
          <a:bodyPr vert="horz" lIns="99067" tIns="49534" rIns="99067" bIns="4953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3993" y="9721106"/>
            <a:ext cx="3078427" cy="511731"/>
          </a:xfrm>
          <a:prstGeom prst="rect">
            <a:avLst/>
          </a:prstGeom>
        </p:spPr>
        <p:txBody>
          <a:bodyPr vert="horz" lIns="99067" tIns="49534" rIns="99067" bIns="4953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8FE0FB20-2C2B-4C97-B5BF-D886A2A8CA8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0119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71700" y="768350"/>
            <a:ext cx="2760663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ABSTRACT</a:t>
            </a:r>
          </a:p>
          <a:p>
            <a:pPr eaLnBrk="1" hangingPunct="1">
              <a:spcBef>
                <a:spcPct val="0"/>
              </a:spcBef>
            </a:pPr>
            <a:endParaRPr lang="en-US"/>
          </a:p>
          <a:p>
            <a:pPr eaLnBrk="1" hangingPunct="1">
              <a:spcBef>
                <a:spcPct val="0"/>
              </a:spcBef>
            </a:pPr>
            <a:endParaRPr lang="en-US"/>
          </a:p>
          <a:p>
            <a:pPr eaLnBrk="1" hangingPunct="1">
              <a:spcBef>
                <a:spcPct val="0"/>
              </a:spcBef>
            </a:pPr>
            <a:endParaRPr lang="en-US"/>
          </a:p>
          <a:p>
            <a:pPr eaLnBrk="1" hangingPunct="1">
              <a:spcBef>
                <a:spcPct val="0"/>
              </a:spcBef>
            </a:pPr>
            <a:endParaRPr lang="en-US"/>
          </a:p>
          <a:p>
            <a:pPr eaLnBrk="1" hangingPunct="1">
              <a:spcBef>
                <a:spcPct val="0"/>
              </a:spcBef>
            </a:pPr>
            <a:endParaRPr lang="en-US"/>
          </a:p>
          <a:p>
            <a:pPr eaLnBrk="1" hangingPunct="1">
              <a:spcBef>
                <a:spcPct val="0"/>
              </a:spcBef>
            </a:pPr>
            <a:r>
              <a:rPr lang="en-US"/>
              <a:t>The fresh grinded leaves were extracted with a methanol/0.3%</a:t>
            </a:r>
          </a:p>
          <a:p>
            <a:pPr eaLnBrk="1" hangingPunct="1">
              <a:spcBef>
                <a:spcPct val="0"/>
              </a:spcBef>
            </a:pPr>
            <a:r>
              <a:rPr lang="en-US"/>
              <a:t>citric acid solution at room temperature </a:t>
            </a:r>
            <a:r>
              <a:rPr lang="en-US" err="1"/>
              <a:t>bymaceration</a:t>
            </a:r>
            <a:r>
              <a:rPr lang="en-US"/>
              <a:t>. The extract</a:t>
            </a:r>
          </a:p>
          <a:p>
            <a:pPr eaLnBrk="1" hangingPunct="1">
              <a:spcBef>
                <a:spcPct val="0"/>
              </a:spcBef>
            </a:pPr>
            <a:r>
              <a:rPr lang="en-US"/>
              <a:t>was filtered and the solvent eliminated under vacuum providing</a:t>
            </a:r>
          </a:p>
          <a:p>
            <a:pPr eaLnBrk="1" hangingPunct="1">
              <a:spcBef>
                <a:spcPct val="0"/>
              </a:spcBef>
            </a:pPr>
            <a:r>
              <a:rPr lang="en-US"/>
              <a:t>the crude extract with 15% yield (leaves dry basis).</a:t>
            </a:r>
            <a:endParaRPr lang="pt-BR"/>
          </a:p>
        </p:txBody>
      </p:sp>
      <p:sp>
        <p:nvSpPr>
          <p:cNvPr id="410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4FF83DD-E847-478A-A6BA-72D579686AED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097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17183" y="7364469"/>
            <a:ext cx="20164929" cy="17198896"/>
          </a:xfrm>
        </p:spPr>
        <p:txBody>
          <a:bodyPr anchor="b">
            <a:normAutofit/>
          </a:bodyPr>
          <a:lstStyle>
            <a:lvl1pPr algn="ctr">
              <a:defRPr sz="229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7183" y="25220778"/>
            <a:ext cx="20164929" cy="9278663"/>
          </a:xfrm>
        </p:spPr>
        <p:txBody>
          <a:bodyPr>
            <a:normAutofit/>
          </a:bodyPr>
          <a:lstStyle>
            <a:lvl1pPr marL="0" indent="0" algn="ctr">
              <a:buNone/>
              <a:defRPr sz="1033"/>
            </a:lvl1pPr>
            <a:lvl2pPr marL="262383" indent="0" algn="ctr">
              <a:buNone/>
              <a:defRPr sz="1033"/>
            </a:lvl2pPr>
            <a:lvl3pPr marL="524766" indent="0" algn="ctr">
              <a:buNone/>
              <a:defRPr sz="1033"/>
            </a:lvl3pPr>
            <a:lvl4pPr marL="787150" indent="0" algn="ctr">
              <a:buNone/>
              <a:defRPr sz="918"/>
            </a:lvl4pPr>
            <a:lvl5pPr marL="1049534" indent="0" algn="ctr">
              <a:buNone/>
              <a:defRPr sz="918"/>
            </a:lvl5pPr>
            <a:lvl6pPr marL="1311917" indent="0" algn="ctr">
              <a:buNone/>
              <a:defRPr sz="918"/>
            </a:lvl6pPr>
            <a:lvl7pPr marL="1574300" indent="0" algn="ctr">
              <a:buNone/>
              <a:defRPr sz="918"/>
            </a:lvl7pPr>
            <a:lvl8pPr marL="1836683" indent="0" algn="ctr">
              <a:buNone/>
              <a:defRPr sz="918"/>
            </a:lvl8pPr>
            <a:lvl9pPr marL="2099067" indent="0" algn="ctr">
              <a:buNone/>
              <a:defRPr sz="918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0979-F579-4E9B-A675-1F5ABBFF00DB}" type="datetimeFigureOut">
              <a:rPr lang="en-US" dirty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46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14173" userDrawn="1">
          <p15:clr>
            <a:srgbClr val="FBAE40"/>
          </p15:clr>
        </p15:guide>
        <p15:guide id="6" pos="1020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8064" y="3599942"/>
            <a:ext cx="27944386" cy="742939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28064" y="11029340"/>
            <a:ext cx="27944386" cy="295012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6D0F-5A12-4D0A-80B0-1A6122B61E7B}" type="datetimeFigureOut">
              <a:rPr lang="en-US" dirty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6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5603965" y="3795851"/>
            <a:ext cx="5439841" cy="3673474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27452" y="3795854"/>
            <a:ext cx="23376511" cy="3673474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8C84-89CA-44AB-B0BE-5C91BAF75478}" type="datetimeFigureOut">
              <a:rPr lang="en-US" dirty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882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7156E-175E-4DBA-9D21-B772C320F342}" type="datetimeFigureOut">
              <a:rPr lang="en-US" dirty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801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438" y="3632596"/>
            <a:ext cx="21985224" cy="26304426"/>
          </a:xfrm>
        </p:spPr>
        <p:txBody>
          <a:bodyPr anchor="t">
            <a:normAutofit/>
          </a:bodyPr>
          <a:lstStyle>
            <a:lvl1pPr>
              <a:defRPr sz="3099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03435" y="30114105"/>
            <a:ext cx="21985224" cy="9085267"/>
          </a:xfrm>
        </p:spPr>
        <p:txBody>
          <a:bodyPr anchor="b">
            <a:normAutofit/>
          </a:bodyPr>
          <a:lstStyle>
            <a:lvl1pPr marL="0" indent="0">
              <a:buNone/>
              <a:defRPr sz="1148">
                <a:solidFill>
                  <a:schemeClr val="tx1"/>
                </a:solidFill>
              </a:defRPr>
            </a:lvl1pPr>
            <a:lvl2pPr marL="262383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2pPr>
            <a:lvl3pPr marL="524766" indent="0">
              <a:buNone/>
              <a:defRPr sz="1033">
                <a:solidFill>
                  <a:schemeClr val="tx1">
                    <a:tint val="75000"/>
                  </a:schemeClr>
                </a:solidFill>
              </a:defRPr>
            </a:lvl3pPr>
            <a:lvl4pPr marL="787150" indent="0">
              <a:buNone/>
              <a:defRPr sz="918">
                <a:solidFill>
                  <a:schemeClr val="tx1">
                    <a:tint val="75000"/>
                  </a:schemeClr>
                </a:solidFill>
              </a:defRPr>
            </a:lvl4pPr>
            <a:lvl5pPr marL="1049534" indent="0">
              <a:buNone/>
              <a:defRPr sz="918">
                <a:solidFill>
                  <a:schemeClr val="tx1">
                    <a:tint val="75000"/>
                  </a:schemeClr>
                </a:solidFill>
              </a:defRPr>
            </a:lvl5pPr>
            <a:lvl6pPr marL="1311917" indent="0">
              <a:buNone/>
              <a:defRPr sz="918">
                <a:solidFill>
                  <a:schemeClr val="tx1">
                    <a:tint val="75000"/>
                  </a:schemeClr>
                </a:solidFill>
              </a:defRPr>
            </a:lvl6pPr>
            <a:lvl7pPr marL="1574300" indent="0">
              <a:buNone/>
              <a:defRPr sz="918">
                <a:solidFill>
                  <a:schemeClr val="tx1">
                    <a:tint val="75000"/>
                  </a:schemeClr>
                </a:solidFill>
              </a:defRPr>
            </a:lvl7pPr>
            <a:lvl8pPr marL="1836683" indent="0">
              <a:buNone/>
              <a:defRPr sz="918">
                <a:solidFill>
                  <a:schemeClr val="tx1">
                    <a:tint val="75000"/>
                  </a:schemeClr>
                </a:solidFill>
              </a:defRPr>
            </a:lvl8pPr>
            <a:lvl9pPr marL="2099067" indent="0">
              <a:buNone/>
              <a:defRPr sz="9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95F6E-3D02-4292-95D1-C62B3126321B}" type="datetimeFigureOut">
              <a:rPr lang="en-US" dirty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018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8065" y="3599942"/>
            <a:ext cx="28543773" cy="742939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28065" y="11978974"/>
            <a:ext cx="13769697" cy="285516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402141" y="11978974"/>
            <a:ext cx="13769697" cy="285516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5ACB-D10C-44A8-9570-124370F4CB38}" type="datetimeFigureOut">
              <a:rPr lang="en-US" dirty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594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965" y="3591779"/>
            <a:ext cx="28556093" cy="750179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19966" y="11061075"/>
            <a:ext cx="13706416" cy="3673393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1148" b="1" cap="all" baseline="0"/>
            </a:lvl1pPr>
            <a:lvl2pPr marL="262383" indent="0">
              <a:buNone/>
              <a:defRPr sz="1148" b="1"/>
            </a:lvl2pPr>
            <a:lvl3pPr marL="524766" indent="0">
              <a:buNone/>
              <a:defRPr sz="1033" b="1"/>
            </a:lvl3pPr>
            <a:lvl4pPr marL="787150" indent="0">
              <a:buNone/>
              <a:defRPr sz="918" b="1"/>
            </a:lvl4pPr>
            <a:lvl5pPr marL="1049534" indent="0">
              <a:buNone/>
              <a:defRPr sz="918" b="1"/>
            </a:lvl5pPr>
            <a:lvl6pPr marL="1311917" indent="0">
              <a:buNone/>
              <a:defRPr sz="918" b="1"/>
            </a:lvl6pPr>
            <a:lvl7pPr marL="1574300" indent="0">
              <a:buNone/>
              <a:defRPr sz="918" b="1"/>
            </a:lvl7pPr>
            <a:lvl8pPr marL="1836683" indent="0">
              <a:buNone/>
              <a:defRPr sz="918" b="1"/>
            </a:lvl8pPr>
            <a:lvl9pPr marL="2099067" indent="0">
              <a:buNone/>
              <a:defRPr sz="91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19966" y="15661785"/>
            <a:ext cx="13706416" cy="247049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402141" y="11061075"/>
            <a:ext cx="13773917" cy="3673393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1148" b="1" cap="all" baseline="0"/>
            </a:lvl1pPr>
            <a:lvl2pPr marL="262383" indent="0">
              <a:buNone/>
              <a:defRPr sz="1148" b="1"/>
            </a:lvl2pPr>
            <a:lvl3pPr marL="524766" indent="0">
              <a:buNone/>
              <a:defRPr sz="1033" b="1"/>
            </a:lvl3pPr>
            <a:lvl4pPr marL="787150" indent="0">
              <a:buNone/>
              <a:defRPr sz="918" b="1"/>
            </a:lvl4pPr>
            <a:lvl5pPr marL="1049534" indent="0">
              <a:buNone/>
              <a:defRPr sz="918" b="1"/>
            </a:lvl5pPr>
            <a:lvl6pPr marL="1311917" indent="0">
              <a:buNone/>
              <a:defRPr sz="918" b="1"/>
            </a:lvl6pPr>
            <a:lvl7pPr marL="1574300" indent="0">
              <a:buNone/>
              <a:defRPr sz="918" b="1"/>
            </a:lvl7pPr>
            <a:lvl8pPr marL="1836683" indent="0">
              <a:buNone/>
              <a:defRPr sz="918" b="1"/>
            </a:lvl8pPr>
            <a:lvl9pPr marL="2099067" indent="0">
              <a:buNone/>
              <a:defRPr sz="91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402138" y="15661785"/>
            <a:ext cx="13773920" cy="247049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84F4-0E7A-4BDE-98C6-AE68FB974645}" type="datetimeFigureOut">
              <a:rPr lang="en-US" dirty="0"/>
              <a:t>10/4/2025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86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FF1D8-9801-4C4B-92F3-66C9A863BD74}" type="datetimeFigureOut">
              <a:rPr lang="en-US" dirty="0"/>
              <a:t>10/4/2025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84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E8FD-B23E-4E1A-83EF-0847EBEA0105}" type="datetimeFigureOut">
              <a:rPr lang="en-US" dirty="0"/>
              <a:t>10/4/2025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45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6907" y="3632596"/>
            <a:ext cx="9555117" cy="11531999"/>
          </a:xfrm>
        </p:spPr>
        <p:txBody>
          <a:bodyPr anchor="t">
            <a:normAutofit/>
          </a:bodyPr>
          <a:lstStyle>
            <a:lvl1pPr>
              <a:defRPr sz="160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45088" y="3632592"/>
            <a:ext cx="16687921" cy="35999420"/>
          </a:xfrm>
        </p:spPr>
        <p:txBody>
          <a:bodyPr>
            <a:normAutofit/>
          </a:bodyPr>
          <a:lstStyle>
            <a:lvl1pPr>
              <a:defRPr sz="1607"/>
            </a:lvl1pPr>
            <a:lvl2pPr>
              <a:defRPr sz="1378"/>
            </a:lvl2pPr>
            <a:lvl3pPr>
              <a:defRPr sz="1148"/>
            </a:lvl3pPr>
            <a:lvl4pPr>
              <a:defRPr sz="1033"/>
            </a:lvl4pPr>
            <a:lvl5pPr>
              <a:defRPr sz="1033"/>
            </a:lvl5pPr>
            <a:lvl6pPr>
              <a:defRPr sz="1033"/>
            </a:lvl6pPr>
            <a:lvl7pPr>
              <a:defRPr sz="1033"/>
            </a:lvl7pPr>
            <a:lvl8pPr>
              <a:defRPr sz="1033"/>
            </a:lvl8pPr>
            <a:lvl9pPr>
              <a:defRPr sz="10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6907" y="15164595"/>
            <a:ext cx="9555117" cy="24467421"/>
          </a:xfrm>
        </p:spPr>
        <p:txBody>
          <a:bodyPr anchor="t">
            <a:normAutofit/>
          </a:bodyPr>
          <a:lstStyle>
            <a:lvl1pPr marL="0" indent="0">
              <a:buNone/>
              <a:defRPr sz="1033"/>
            </a:lvl1pPr>
            <a:lvl2pPr marL="262383" indent="0">
              <a:buNone/>
              <a:defRPr sz="804"/>
            </a:lvl2pPr>
            <a:lvl3pPr marL="524766" indent="0">
              <a:buNone/>
              <a:defRPr sz="688"/>
            </a:lvl3pPr>
            <a:lvl4pPr marL="787150" indent="0">
              <a:buNone/>
              <a:defRPr sz="574"/>
            </a:lvl4pPr>
            <a:lvl5pPr marL="1049534" indent="0">
              <a:buNone/>
              <a:defRPr sz="574"/>
            </a:lvl5pPr>
            <a:lvl6pPr marL="1311917" indent="0">
              <a:buNone/>
              <a:defRPr sz="574"/>
            </a:lvl6pPr>
            <a:lvl7pPr marL="1574300" indent="0">
              <a:buNone/>
              <a:defRPr sz="574"/>
            </a:lvl7pPr>
            <a:lvl8pPr marL="1836683" indent="0">
              <a:buNone/>
              <a:defRPr sz="574"/>
            </a:lvl8pPr>
            <a:lvl9pPr marL="2099067" indent="0">
              <a:buNone/>
              <a:defRPr sz="57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891E-A7C2-465C-AD39-8EDCB0F58E3C}" type="datetimeFigureOut">
              <a:rPr lang="en-US" dirty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18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9466" y="3659944"/>
            <a:ext cx="9555117" cy="14516256"/>
          </a:xfrm>
        </p:spPr>
        <p:txBody>
          <a:bodyPr anchor="t">
            <a:normAutofit/>
          </a:bodyPr>
          <a:lstStyle>
            <a:lvl1pPr>
              <a:defRPr sz="160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13455376" y="4311630"/>
            <a:ext cx="17229892" cy="36455476"/>
          </a:xfrm>
        </p:spPr>
        <p:txBody>
          <a:bodyPr anchor="t"/>
          <a:lstStyle>
            <a:lvl1pPr marL="0" indent="0">
              <a:buNone/>
              <a:defRPr sz="1836"/>
            </a:lvl1pPr>
            <a:lvl2pPr marL="262383" indent="0">
              <a:buNone/>
              <a:defRPr sz="1607"/>
            </a:lvl2pPr>
            <a:lvl3pPr marL="524766" indent="0">
              <a:buNone/>
              <a:defRPr sz="1378"/>
            </a:lvl3pPr>
            <a:lvl4pPr marL="787150" indent="0">
              <a:buNone/>
              <a:defRPr sz="1148"/>
            </a:lvl4pPr>
            <a:lvl5pPr marL="1049534" indent="0">
              <a:buNone/>
              <a:defRPr sz="1148"/>
            </a:lvl5pPr>
            <a:lvl6pPr marL="1311917" indent="0">
              <a:buNone/>
              <a:defRPr sz="1148"/>
            </a:lvl6pPr>
            <a:lvl7pPr marL="1574300" indent="0">
              <a:buNone/>
              <a:defRPr sz="1148"/>
            </a:lvl7pPr>
            <a:lvl8pPr marL="1836683" indent="0">
              <a:buNone/>
              <a:defRPr sz="1148"/>
            </a:lvl8pPr>
            <a:lvl9pPr marL="2099067" indent="0">
              <a:buNone/>
              <a:defRPr sz="1148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19968" y="18543907"/>
            <a:ext cx="9528415" cy="22536632"/>
          </a:xfrm>
        </p:spPr>
        <p:txBody>
          <a:bodyPr anchor="b"/>
          <a:lstStyle>
            <a:lvl1pPr marL="0" indent="0">
              <a:buNone/>
              <a:defRPr sz="918"/>
            </a:lvl1pPr>
            <a:lvl2pPr marL="262383" indent="0">
              <a:buNone/>
              <a:defRPr sz="804"/>
            </a:lvl2pPr>
            <a:lvl3pPr marL="524766" indent="0">
              <a:buNone/>
              <a:defRPr sz="688"/>
            </a:lvl3pPr>
            <a:lvl4pPr marL="787150" indent="0">
              <a:buNone/>
              <a:defRPr sz="574"/>
            </a:lvl4pPr>
            <a:lvl5pPr marL="1049534" indent="0">
              <a:buNone/>
              <a:defRPr sz="574"/>
            </a:lvl5pPr>
            <a:lvl6pPr marL="1311917" indent="0">
              <a:buNone/>
              <a:defRPr sz="574"/>
            </a:lvl6pPr>
            <a:lvl7pPr marL="1574300" indent="0">
              <a:buNone/>
              <a:defRPr sz="574"/>
            </a:lvl7pPr>
            <a:lvl8pPr marL="1836683" indent="0">
              <a:buNone/>
              <a:defRPr sz="574"/>
            </a:lvl8pPr>
            <a:lvl9pPr marL="2099067" indent="0">
              <a:buNone/>
              <a:defRPr sz="57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F93E5-AFB6-485C-8E3C-32F92A07875F}" type="datetimeFigureOut">
              <a:rPr lang="en-US" dirty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426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8064" y="3599942"/>
            <a:ext cx="28311052" cy="74293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8063" y="11256591"/>
            <a:ext cx="28311054" cy="301427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4493" y="42341854"/>
            <a:ext cx="9285867" cy="23957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17">
                <a:solidFill>
                  <a:schemeClr val="tx1"/>
                </a:solidFill>
              </a:defRPr>
            </a:lvl1pPr>
          </a:lstStyle>
          <a:p>
            <a:fld id="{3A332BE1-279E-4118-9FE3-7952B079A510}" type="datetimeFigureOut">
              <a:rPr lang="en-US" dirty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588664" y="42341854"/>
            <a:ext cx="7455145" cy="23957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17">
                <a:solidFill>
                  <a:schemeClr val="tx1"/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911564" y="42341854"/>
            <a:ext cx="1140584" cy="23957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17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549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816376" rtl="0" eaLnBrk="1" latinLnBrk="0" hangingPunct="1">
        <a:lnSpc>
          <a:spcPct val="90000"/>
        </a:lnSpc>
        <a:spcBef>
          <a:spcPct val="0"/>
        </a:spcBef>
        <a:buNone/>
        <a:defRPr sz="3214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4094" indent="-204094" algn="l" defTabSz="816376" rtl="0" eaLnBrk="1" latinLnBrk="0" hangingPunct="1">
        <a:lnSpc>
          <a:spcPct val="120000"/>
        </a:lnSpc>
        <a:spcBef>
          <a:spcPts val="893"/>
        </a:spcBef>
        <a:buFont typeface="Arial" panose="020B0604020202020204" pitchFamily="34" charset="0"/>
        <a:buChar char="•"/>
        <a:defRPr sz="1786" kern="1200">
          <a:solidFill>
            <a:schemeClr val="tx1"/>
          </a:solidFill>
          <a:latin typeface="+mn-lt"/>
          <a:ea typeface="+mn-ea"/>
          <a:cs typeface="+mn-cs"/>
        </a:defRPr>
      </a:lvl1pPr>
      <a:lvl2pPr marL="408188" indent="-204094" algn="l" defTabSz="816376" rtl="0" eaLnBrk="1" latinLnBrk="0" hangingPunct="1">
        <a:lnSpc>
          <a:spcPct val="120000"/>
        </a:lnSpc>
        <a:spcBef>
          <a:spcPts val="446"/>
        </a:spcBef>
        <a:buFont typeface="Arial" panose="020B0604020202020204" pitchFamily="34" charset="0"/>
        <a:buChar char="•"/>
        <a:defRPr sz="1607" kern="1200">
          <a:solidFill>
            <a:schemeClr val="tx1"/>
          </a:solidFill>
          <a:latin typeface="+mn-lt"/>
          <a:ea typeface="+mn-ea"/>
          <a:cs typeface="+mn-cs"/>
        </a:defRPr>
      </a:lvl2pPr>
      <a:lvl3pPr marL="612282" indent="-204094" algn="l" defTabSz="816376" rtl="0" eaLnBrk="1" latinLnBrk="0" hangingPunct="1">
        <a:lnSpc>
          <a:spcPct val="120000"/>
        </a:lnSpc>
        <a:spcBef>
          <a:spcPts val="446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3pPr>
      <a:lvl4pPr marL="816376" indent="-204094" algn="l" defTabSz="816376" rtl="0" eaLnBrk="1" latinLnBrk="0" hangingPunct="1">
        <a:lnSpc>
          <a:spcPct val="120000"/>
        </a:lnSpc>
        <a:spcBef>
          <a:spcPts val="446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4pPr>
      <a:lvl5pPr marL="1020470" indent="-204094" algn="l" defTabSz="816376" rtl="0" eaLnBrk="1" latinLnBrk="0" hangingPunct="1">
        <a:lnSpc>
          <a:spcPct val="120000"/>
        </a:lnSpc>
        <a:spcBef>
          <a:spcPts val="446"/>
        </a:spcBef>
        <a:buFont typeface="Arial" panose="020B0604020202020204" pitchFamily="34" charset="0"/>
        <a:buChar char="•"/>
        <a:defRPr sz="1071" kern="1200">
          <a:solidFill>
            <a:schemeClr val="tx1"/>
          </a:solidFill>
          <a:latin typeface="+mn-lt"/>
          <a:ea typeface="+mn-ea"/>
          <a:cs typeface="+mn-cs"/>
        </a:defRPr>
      </a:lvl5pPr>
      <a:lvl6pPr marL="2245035" indent="-204094" algn="l" defTabSz="816376" rtl="0" eaLnBrk="1" latinLnBrk="0" hangingPunct="1">
        <a:lnSpc>
          <a:spcPct val="90000"/>
        </a:lnSpc>
        <a:spcBef>
          <a:spcPts val="446"/>
        </a:spcBef>
        <a:buFont typeface="Arial" panose="020B0604020202020204" pitchFamily="34" charset="0"/>
        <a:buChar char="•"/>
        <a:defRPr sz="1607" kern="1200">
          <a:solidFill>
            <a:schemeClr val="tx1"/>
          </a:solidFill>
          <a:latin typeface="+mn-lt"/>
          <a:ea typeface="+mn-ea"/>
          <a:cs typeface="+mn-cs"/>
        </a:defRPr>
      </a:lvl6pPr>
      <a:lvl7pPr marL="2653223" indent="-204094" algn="l" defTabSz="816376" rtl="0" eaLnBrk="1" latinLnBrk="0" hangingPunct="1">
        <a:lnSpc>
          <a:spcPct val="90000"/>
        </a:lnSpc>
        <a:spcBef>
          <a:spcPts val="446"/>
        </a:spcBef>
        <a:buFont typeface="Arial" panose="020B0604020202020204" pitchFamily="34" charset="0"/>
        <a:buChar char="•"/>
        <a:defRPr sz="1607" kern="1200">
          <a:solidFill>
            <a:schemeClr val="tx1"/>
          </a:solidFill>
          <a:latin typeface="+mn-lt"/>
          <a:ea typeface="+mn-ea"/>
          <a:cs typeface="+mn-cs"/>
        </a:defRPr>
      </a:lvl7pPr>
      <a:lvl8pPr marL="3061411" indent="-204094" algn="l" defTabSz="816376" rtl="0" eaLnBrk="1" latinLnBrk="0" hangingPunct="1">
        <a:lnSpc>
          <a:spcPct val="90000"/>
        </a:lnSpc>
        <a:spcBef>
          <a:spcPts val="446"/>
        </a:spcBef>
        <a:buFont typeface="Arial" panose="020B0604020202020204" pitchFamily="34" charset="0"/>
        <a:buChar char="•"/>
        <a:defRPr sz="1607" kern="1200">
          <a:solidFill>
            <a:schemeClr val="tx1"/>
          </a:solidFill>
          <a:latin typeface="+mn-lt"/>
          <a:ea typeface="+mn-ea"/>
          <a:cs typeface="+mn-cs"/>
        </a:defRPr>
      </a:lvl8pPr>
      <a:lvl9pPr marL="3469599" indent="-204094" algn="l" defTabSz="816376" rtl="0" eaLnBrk="1" latinLnBrk="0" hangingPunct="1">
        <a:lnSpc>
          <a:spcPct val="90000"/>
        </a:lnSpc>
        <a:spcBef>
          <a:spcPts val="446"/>
        </a:spcBef>
        <a:buFont typeface="Arial" panose="020B0604020202020204" pitchFamily="34" charset="0"/>
        <a:buChar char="•"/>
        <a:defRPr sz="16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6376" rtl="0" eaLnBrk="1" latinLnBrk="0" hangingPunct="1">
        <a:defRPr sz="1607" kern="1200">
          <a:solidFill>
            <a:schemeClr val="tx1"/>
          </a:solidFill>
          <a:latin typeface="+mn-lt"/>
          <a:ea typeface="+mn-ea"/>
          <a:cs typeface="+mn-cs"/>
        </a:defRPr>
      </a:lvl1pPr>
      <a:lvl2pPr marL="408188" algn="l" defTabSz="816376" rtl="0" eaLnBrk="1" latinLnBrk="0" hangingPunct="1">
        <a:defRPr sz="1607" kern="1200">
          <a:solidFill>
            <a:schemeClr val="tx1"/>
          </a:solidFill>
          <a:latin typeface="+mn-lt"/>
          <a:ea typeface="+mn-ea"/>
          <a:cs typeface="+mn-cs"/>
        </a:defRPr>
      </a:lvl2pPr>
      <a:lvl3pPr marL="816376" algn="l" defTabSz="816376" rtl="0" eaLnBrk="1" latinLnBrk="0" hangingPunct="1">
        <a:defRPr sz="1607" kern="1200">
          <a:solidFill>
            <a:schemeClr val="tx1"/>
          </a:solidFill>
          <a:latin typeface="+mn-lt"/>
          <a:ea typeface="+mn-ea"/>
          <a:cs typeface="+mn-cs"/>
        </a:defRPr>
      </a:lvl3pPr>
      <a:lvl4pPr marL="1224564" algn="l" defTabSz="816376" rtl="0" eaLnBrk="1" latinLnBrk="0" hangingPunct="1">
        <a:defRPr sz="1607" kern="1200">
          <a:solidFill>
            <a:schemeClr val="tx1"/>
          </a:solidFill>
          <a:latin typeface="+mn-lt"/>
          <a:ea typeface="+mn-ea"/>
          <a:cs typeface="+mn-cs"/>
        </a:defRPr>
      </a:lvl4pPr>
      <a:lvl5pPr marL="1632753" algn="l" defTabSz="816376" rtl="0" eaLnBrk="1" latinLnBrk="0" hangingPunct="1">
        <a:defRPr sz="1607" kern="1200">
          <a:solidFill>
            <a:schemeClr val="tx1"/>
          </a:solidFill>
          <a:latin typeface="+mn-lt"/>
          <a:ea typeface="+mn-ea"/>
          <a:cs typeface="+mn-cs"/>
        </a:defRPr>
      </a:lvl5pPr>
      <a:lvl6pPr marL="2040941" algn="l" defTabSz="816376" rtl="0" eaLnBrk="1" latinLnBrk="0" hangingPunct="1">
        <a:defRPr sz="1607" kern="1200">
          <a:solidFill>
            <a:schemeClr val="tx1"/>
          </a:solidFill>
          <a:latin typeface="+mn-lt"/>
          <a:ea typeface="+mn-ea"/>
          <a:cs typeface="+mn-cs"/>
        </a:defRPr>
      </a:lvl6pPr>
      <a:lvl7pPr marL="2449129" algn="l" defTabSz="816376" rtl="0" eaLnBrk="1" latinLnBrk="0" hangingPunct="1">
        <a:defRPr sz="1607" kern="1200">
          <a:solidFill>
            <a:schemeClr val="tx1"/>
          </a:solidFill>
          <a:latin typeface="+mn-lt"/>
          <a:ea typeface="+mn-ea"/>
          <a:cs typeface="+mn-cs"/>
        </a:defRPr>
      </a:lvl7pPr>
      <a:lvl8pPr marL="2857317" algn="l" defTabSz="816376" rtl="0" eaLnBrk="1" latinLnBrk="0" hangingPunct="1">
        <a:defRPr sz="1607" kern="1200">
          <a:solidFill>
            <a:schemeClr val="tx1"/>
          </a:solidFill>
          <a:latin typeface="+mn-lt"/>
          <a:ea typeface="+mn-ea"/>
          <a:cs typeface="+mn-cs"/>
        </a:defRPr>
      </a:lvl8pPr>
      <a:lvl9pPr marL="3265505" algn="l" defTabSz="816376" rtl="0" eaLnBrk="1" latinLnBrk="0" hangingPunct="1">
        <a:defRPr sz="16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5" orient="horz" pos="14173" userDrawn="1">
          <p15:clr>
            <a:srgbClr val="F26B43"/>
          </p15:clr>
        </p15:guide>
        <p15:guide id="6" pos="1020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aixaDeTexto 6"/>
          <p:cNvSpPr txBox="1">
            <a:spLocks noChangeArrowheads="1"/>
          </p:cNvSpPr>
          <p:nvPr/>
        </p:nvSpPr>
        <p:spPr bwMode="auto">
          <a:xfrm>
            <a:off x="8896502" y="6615964"/>
            <a:ext cx="10171755" cy="137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350">
                <a:latin typeface="Calibri" pitchFamily="34" charset="0"/>
              </a:rPr>
              <a:t> </a:t>
            </a:r>
          </a:p>
        </p:txBody>
      </p:sp>
      <p:sp>
        <p:nvSpPr>
          <p:cNvPr id="2053" name="Retângulo 11"/>
          <p:cNvSpPr>
            <a:spLocks noChangeArrowheads="1"/>
          </p:cNvSpPr>
          <p:nvPr/>
        </p:nvSpPr>
        <p:spPr bwMode="auto">
          <a:xfrm>
            <a:off x="2951687" y="7784148"/>
            <a:ext cx="13146395" cy="68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1642" tIns="40821" rIns="81642" bIns="40821" anchor="t">
            <a:spAutoFit/>
          </a:bodyPr>
          <a:lstStyle/>
          <a:p>
            <a:pPr algn="just"/>
            <a:endParaRPr lang="pt-BR" sz="3928">
              <a:cs typeface="Arial"/>
            </a:endParaRPr>
          </a:p>
        </p:txBody>
      </p:sp>
      <p:sp>
        <p:nvSpPr>
          <p:cNvPr id="2054" name="CaixaDeTexto 7"/>
          <p:cNvSpPr txBox="1">
            <a:spLocks noChangeArrowheads="1"/>
          </p:cNvSpPr>
          <p:nvPr/>
        </p:nvSpPr>
        <p:spPr bwMode="auto">
          <a:xfrm>
            <a:off x="845886" y="6428197"/>
            <a:ext cx="30808247" cy="1377300"/>
          </a:xfrm>
          <a:prstGeom prst="rect">
            <a:avLst/>
          </a:prstGeom>
          <a:solidFill>
            <a:srgbClr val="252F67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8350" b="1" i="1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Introdução</a:t>
            </a:r>
            <a:endParaRPr lang="en-US" sz="8350" b="1" i="1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aixaDeTexto 7">
            <a:extLst>
              <a:ext uri="{FF2B5EF4-FFF2-40B4-BE49-F238E27FC236}">
                <a16:creationId xmlns:a16="http://schemas.microsoft.com/office/drawing/2014/main" id="{DAF894C4-40AD-713D-3F19-6DAE8A837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614" y="14004172"/>
            <a:ext cx="30808247" cy="1377300"/>
          </a:xfrm>
          <a:prstGeom prst="rect">
            <a:avLst/>
          </a:prstGeom>
          <a:solidFill>
            <a:srgbClr val="252F67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8350" b="1" i="1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Objetivos</a:t>
            </a:r>
            <a:endParaRPr lang="en-US" sz="8350" b="1" i="1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9A0BC78-CF2E-BB9B-D6F5-627026EA8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614" y="20033076"/>
            <a:ext cx="30808247" cy="1377300"/>
          </a:xfrm>
          <a:prstGeom prst="rect">
            <a:avLst/>
          </a:prstGeom>
          <a:solidFill>
            <a:srgbClr val="252F67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8350" b="1" i="1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Revisão</a:t>
            </a:r>
            <a:r>
              <a:rPr lang="en-US" sz="8350" b="1" i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sz="8350" b="1" i="1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literatura</a:t>
            </a:r>
            <a:endParaRPr lang="en-US" sz="8350" b="1" i="1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aixaDeTexto 7">
            <a:extLst>
              <a:ext uri="{FF2B5EF4-FFF2-40B4-BE49-F238E27FC236}">
                <a16:creationId xmlns:a16="http://schemas.microsoft.com/office/drawing/2014/main" id="{A924DDCC-0B06-C09C-F749-9250DC2A2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614" y="34002703"/>
            <a:ext cx="30808247" cy="1377300"/>
          </a:xfrm>
          <a:prstGeom prst="rect">
            <a:avLst/>
          </a:prstGeom>
          <a:solidFill>
            <a:srgbClr val="252F67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pt-BR" sz="8350" b="1" i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Considerações finais</a:t>
            </a:r>
            <a:endParaRPr lang="en-US" sz="8350" b="1" i="1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D7C67A48-0081-6A8F-6D66-79FEFA1F3A01}"/>
              </a:ext>
            </a:extLst>
          </p:cNvPr>
          <p:cNvSpPr txBox="1"/>
          <p:nvPr/>
        </p:nvSpPr>
        <p:spPr>
          <a:xfrm>
            <a:off x="15380680" y="21689426"/>
            <a:ext cx="1632832" cy="1205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t-BR" sz="7232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973D3FBB-25FA-732A-F299-C8068980E3A3}"/>
              </a:ext>
            </a:extLst>
          </p:cNvPr>
          <p:cNvSpPr txBox="1"/>
          <p:nvPr/>
        </p:nvSpPr>
        <p:spPr>
          <a:xfrm>
            <a:off x="2968020" y="37563933"/>
            <a:ext cx="1632832" cy="1205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t-BR" sz="7232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067EF745-E03E-350E-7168-598695A0CAD5}"/>
              </a:ext>
            </a:extLst>
          </p:cNvPr>
          <p:cNvSpPr txBox="1"/>
          <p:nvPr/>
        </p:nvSpPr>
        <p:spPr>
          <a:xfrm>
            <a:off x="15380680" y="21689426"/>
            <a:ext cx="1632832" cy="1205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t-BR" sz="7232"/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9C49614B-3C01-BFB6-4250-89111DE14CCB}"/>
              </a:ext>
            </a:extLst>
          </p:cNvPr>
          <p:cNvSpPr txBox="1"/>
          <p:nvPr/>
        </p:nvSpPr>
        <p:spPr>
          <a:xfrm>
            <a:off x="15380680" y="21689426"/>
            <a:ext cx="1632832" cy="1205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t-BR" sz="7232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467E3C7E-A431-E696-F671-11B5989F53A1}"/>
              </a:ext>
            </a:extLst>
          </p:cNvPr>
          <p:cNvSpPr txBox="1"/>
          <p:nvPr/>
        </p:nvSpPr>
        <p:spPr>
          <a:xfrm>
            <a:off x="15380680" y="21689426"/>
            <a:ext cx="1632832" cy="1205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t-BR" sz="7232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EC296D22-12C9-EF75-5ABF-922B1B62CBA0}"/>
              </a:ext>
            </a:extLst>
          </p:cNvPr>
          <p:cNvSpPr txBox="1"/>
          <p:nvPr/>
        </p:nvSpPr>
        <p:spPr>
          <a:xfrm>
            <a:off x="15380680" y="21689426"/>
            <a:ext cx="1632832" cy="1205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t-BR" sz="7232"/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35AF0D1B-A560-DEC3-B2BF-738631283C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649" y="3859127"/>
            <a:ext cx="1676655" cy="2055404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F43B27E9-BB45-87ED-E022-17EF8A6AD8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11" y="5104"/>
            <a:ext cx="32356425" cy="3609975"/>
          </a:xfrm>
          <a:prstGeom prst="rect">
            <a:avLst/>
          </a:prstGeom>
        </p:spPr>
      </p:pic>
      <p:pic>
        <p:nvPicPr>
          <p:cNvPr id="4" name="Imagem 3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F57F85C3-C289-0854-F01D-83E3542244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60" t="19503" r="8865" b="19208"/>
          <a:stretch>
            <a:fillRect/>
          </a:stretch>
        </p:blipFill>
        <p:spPr>
          <a:xfrm>
            <a:off x="269215" y="120989"/>
            <a:ext cx="6540925" cy="33210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Imagem 5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AB9CDE11-097E-0ADC-FCBA-DCBE4ECD8F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60" t="19503" r="8865" b="19208"/>
          <a:stretch>
            <a:fillRect/>
          </a:stretch>
        </p:blipFill>
        <p:spPr>
          <a:xfrm>
            <a:off x="25628575" y="120989"/>
            <a:ext cx="6540925" cy="33210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2" descr="E-book - Endodontia | Pós-Graduação Odontologia - SLMandic - LPs">
            <a:extLst>
              <a:ext uri="{FF2B5EF4-FFF2-40B4-BE49-F238E27FC236}">
                <a16:creationId xmlns:a16="http://schemas.microsoft.com/office/drawing/2014/main" id="{46110C85-A362-556B-EAD6-83B0D29FE2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4993" y="187363"/>
            <a:ext cx="3066099" cy="327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5">
            <a:extLst>
              <a:ext uri="{FF2B5EF4-FFF2-40B4-BE49-F238E27FC236}">
                <a16:creationId xmlns:a16="http://schemas.microsoft.com/office/drawing/2014/main" id="{ABD2C182-2A5C-4A7C-7509-41382A03E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8898" y="5697312"/>
            <a:ext cx="21737954" cy="46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0" tIns="45720" rIns="91440" bIns="45720" anchor="ctr">
            <a:spAutoFit/>
          </a:bodyPr>
          <a:lstStyle/>
          <a:p>
            <a:pPr algn="ctr" defTabSz="905100">
              <a:lnSpc>
                <a:spcPct val="114000"/>
              </a:lnSpc>
            </a:pPr>
            <a:r>
              <a:rPr lang="en-US" sz="3400" baseline="30000">
                <a:latin typeface="+mn-lt"/>
                <a:ea typeface="Times New Roman" pitchFamily="18" charset="0"/>
                <a:cs typeface="Arial"/>
              </a:rPr>
              <a:t>Email </a:t>
            </a:r>
            <a:r>
              <a:rPr lang="en-US" sz="3400" baseline="30000" err="1">
                <a:latin typeface="+mn-lt"/>
                <a:ea typeface="Times New Roman" pitchFamily="18" charset="0"/>
                <a:cs typeface="Arial"/>
              </a:rPr>
              <a:t>autor</a:t>
            </a:r>
            <a:r>
              <a:rPr lang="en-US" sz="3400" baseline="30000">
                <a:latin typeface="+mn-lt"/>
                <a:ea typeface="Times New Roman" pitchFamily="18" charset="0"/>
                <a:cs typeface="Arial"/>
              </a:rPr>
              <a:t> principal/</a:t>
            </a:r>
            <a:r>
              <a:rPr lang="en-US" sz="3400" baseline="30000" err="1">
                <a:latin typeface="+mn-lt"/>
                <a:ea typeface="Times New Roman" pitchFamily="18" charset="0"/>
                <a:cs typeface="Arial"/>
              </a:rPr>
              <a:t>apresentador</a:t>
            </a:r>
            <a:endParaRPr lang="en-US" sz="3400" baseline="30000" err="1">
              <a:latin typeface="+mn-lt"/>
              <a:ea typeface="Times New Roman" pitchFamily="18" charset="0"/>
              <a:cs typeface="Arial" charset="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id="{0781B0FF-7281-33FB-B81F-28C460352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3545" y="4853815"/>
            <a:ext cx="20454260" cy="839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0" tIns="45720" rIns="91440" bIns="45720" anchor="ctr">
            <a:spAutoFit/>
          </a:bodyPr>
          <a:lstStyle/>
          <a:p>
            <a:pPr algn="ctr" defTabSz="905100">
              <a:lnSpc>
                <a:spcPct val="114000"/>
              </a:lnSpc>
            </a:pPr>
            <a:r>
              <a:rPr lang="pt-BR" sz="4600">
                <a:latin typeface="+mn-lt"/>
                <a:cs typeface="Arial"/>
              </a:rPr>
              <a:t>Autores </a:t>
            </a:r>
            <a:r>
              <a:rPr lang="pt-BR" sz="2600">
                <a:latin typeface="+mn-lt"/>
              </a:rPr>
              <a:t>(nome </a:t>
            </a:r>
            <a:r>
              <a:rPr lang="pt-BR" sz="2600">
                <a:latin typeface="Neue Haas Grotesk Text Pro"/>
                <a:cs typeface="Arial"/>
              </a:rPr>
              <a:t>autor principal/apresentador</a:t>
            </a:r>
            <a:r>
              <a:rPr lang="pt-BR" sz="2600">
                <a:latin typeface="+mn-lt"/>
                <a:cs typeface="Arial"/>
              </a:rPr>
              <a:t> sublinhado) </a:t>
            </a:r>
            <a:endParaRPr lang="en-US" sz="2600">
              <a:latin typeface="+mn-lt"/>
              <a:cs typeface="Arial"/>
            </a:endParaRPr>
          </a:p>
        </p:txBody>
      </p:sp>
      <p:sp>
        <p:nvSpPr>
          <p:cNvPr id="31" name="CaixaDeTexto 5">
            <a:extLst>
              <a:ext uri="{FF2B5EF4-FFF2-40B4-BE49-F238E27FC236}">
                <a16:creationId xmlns:a16="http://schemas.microsoft.com/office/drawing/2014/main" id="{A5FE08C4-80F8-ED62-FC39-85F226DC82A4}"/>
              </a:ext>
            </a:extLst>
          </p:cNvPr>
          <p:cNvSpPr txBox="1"/>
          <p:nvPr/>
        </p:nvSpPr>
        <p:spPr>
          <a:xfrm>
            <a:off x="3423318" y="3863576"/>
            <a:ext cx="25626980" cy="1002473"/>
          </a:xfrm>
          <a:prstGeom prst="rect">
            <a:avLst/>
          </a:prstGeom>
          <a:noFill/>
        </p:spPr>
        <p:txBody>
          <a:bodyPr wrap="square" lIns="78378" tIns="39189" rIns="78378" bIns="39189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0"/>
              <a:t>                                                         Titulo</a:t>
            </a:r>
          </a:p>
        </p:txBody>
      </p:sp>
      <p:sp>
        <p:nvSpPr>
          <p:cNvPr id="32" name="CaixaDeTexto 7">
            <a:extLst>
              <a:ext uri="{FF2B5EF4-FFF2-40B4-BE49-F238E27FC236}">
                <a16:creationId xmlns:a16="http://schemas.microsoft.com/office/drawing/2014/main" id="{19E56DC7-1916-D823-4E77-DE43B21BD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338" y="39951999"/>
            <a:ext cx="30808247" cy="1377300"/>
          </a:xfrm>
          <a:prstGeom prst="rect">
            <a:avLst/>
          </a:prstGeom>
          <a:solidFill>
            <a:srgbClr val="252F67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pt-BR" sz="8350" b="1" i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Referências</a:t>
            </a:r>
            <a:endParaRPr lang="en-US" sz="8350" b="1" i="1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CaixaDeTexto 9">
            <a:extLst>
              <a:ext uri="{FF2B5EF4-FFF2-40B4-BE49-F238E27FC236}">
                <a16:creationId xmlns:a16="http://schemas.microsoft.com/office/drawing/2014/main" id="{F1BB4A4D-A5D3-A65D-F53E-D15838BB067A}"/>
              </a:ext>
            </a:extLst>
          </p:cNvPr>
          <p:cNvSpPr txBox="1"/>
          <p:nvPr/>
        </p:nvSpPr>
        <p:spPr>
          <a:xfrm>
            <a:off x="3516028" y="23339960"/>
            <a:ext cx="25050622" cy="8785373"/>
          </a:xfrm>
          <a:prstGeom prst="rect">
            <a:avLst/>
          </a:prstGeom>
          <a:noFill/>
        </p:spPr>
        <p:txBody>
          <a:bodyPr wrap="square" lIns="78378" tIns="39189" rIns="78378" bIns="39189" rtlCol="0" anchor="t">
            <a:spAutoFit/>
          </a:bodyPr>
          <a:lstStyle>
            <a:defPPr>
              <a:defRPr lang="pt-BR"/>
            </a:defPPr>
            <a:lvl1pPr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057400" indent="-1600200"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4114800" indent="-3200400"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6172200" indent="-4800600"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8229600" indent="-6400800"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pt-BR" sz="9429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+mn-lt"/>
                <a:cs typeface="+mn-lt"/>
              </a:rPr>
              <a:t>PREZADO ALUNO, </a:t>
            </a:r>
            <a:r>
              <a:rPr lang="pt-BR" sz="9429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libri"/>
                <a:ea typeface="+mn-lt"/>
                <a:cs typeface="+mn-lt"/>
              </a:rPr>
              <a:t>NÃO EDITE AQUI </a:t>
            </a:r>
            <a:r>
              <a:rPr lang="pt-BR" sz="9429" b="1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+mn-lt"/>
                <a:cs typeface="+mn-lt"/>
              </a:rPr>
              <a:t>SEU BANNER</a:t>
            </a:r>
            <a:r>
              <a:rPr lang="pt-BR" sz="9429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+mn-lt"/>
                <a:cs typeface="+mn-lt"/>
              </a:rPr>
              <a:t>, BAIXE O ARQUIVO E TRABALHE COM ELE NO SEU COMPUTADOR, </a:t>
            </a:r>
            <a:r>
              <a:rPr lang="pt-BR" sz="9429" b="1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+mn-lt"/>
                <a:cs typeface="+mn-lt"/>
              </a:rPr>
              <a:t>COMO INDICADO NO FORMULÁRIO DE INSCRIÇÃO</a:t>
            </a:r>
          </a:p>
          <a:p>
            <a:pPr algn="ctr"/>
            <a:endParaRPr lang="pt-BR" sz="9429">
              <a:solidFill>
                <a:srgbClr val="FF0000"/>
              </a:solidFill>
              <a:highlight>
                <a:srgbClr val="FFFF00"/>
              </a:highlight>
              <a:ea typeface="Calibri" panose="020F0502020204030204"/>
              <a:cs typeface="Calibri" panose="020F0502020204030204"/>
            </a:endParaRPr>
          </a:p>
          <a:p>
            <a:pPr algn="ctr"/>
            <a:r>
              <a:rPr lang="pt-BR" sz="9429">
                <a:solidFill>
                  <a:srgbClr val="FF0000"/>
                </a:solidFill>
                <a:highlight>
                  <a:srgbClr val="C0C0C0"/>
                </a:highlight>
                <a:ea typeface="Calibri" panose="020F0502020204030204"/>
                <a:cs typeface="Calibri" panose="020F0502020204030204"/>
              </a:rPr>
              <a:t>Atenciosamente, Prof. Dr. Daniel H.A. Corrêa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VTI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VanillaVTI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Vanilla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AACC6CF0-9F86-48CC-9C4E-CA578EE0A0A0}" vid="{3BDE51FE-56D6-4100-AFB5-5B4AEDCE2EF6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VanillaVTI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MICROENCAPSULATION AND STABILITY STUDIES FROM Arrabidaea Chica VERLOT ETHANOLIC EXTRACT</dc:title>
  <dc:creator>Patricia</dc:creator>
  <cp:revision>1</cp:revision>
  <dcterms:created xsi:type="dcterms:W3CDTF">2011-07-06T18:16:36Z</dcterms:created>
  <dcterms:modified xsi:type="dcterms:W3CDTF">2025-10-04T19:18:18Z</dcterms:modified>
</cp:coreProperties>
</file>